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32"/>
  </p:notesMasterIdLst>
  <p:sldIdLst>
    <p:sldId id="327" r:id="rId2"/>
    <p:sldId id="434" r:id="rId3"/>
    <p:sldId id="357" r:id="rId4"/>
    <p:sldId id="361" r:id="rId5"/>
    <p:sldId id="358" r:id="rId6"/>
    <p:sldId id="360" r:id="rId7"/>
    <p:sldId id="362" r:id="rId8"/>
    <p:sldId id="359" r:id="rId9"/>
    <p:sldId id="326" r:id="rId10"/>
    <p:sldId id="256" r:id="rId11"/>
    <p:sldId id="323" r:id="rId12"/>
    <p:sldId id="324" r:id="rId13"/>
    <p:sldId id="328" r:id="rId14"/>
    <p:sldId id="330" r:id="rId15"/>
    <p:sldId id="333" r:id="rId16"/>
    <p:sldId id="331" r:id="rId17"/>
    <p:sldId id="335" r:id="rId18"/>
    <p:sldId id="334" r:id="rId19"/>
    <p:sldId id="336" r:id="rId20"/>
    <p:sldId id="337" r:id="rId21"/>
    <p:sldId id="338" r:id="rId22"/>
    <p:sldId id="339" r:id="rId23"/>
    <p:sldId id="340" r:id="rId24"/>
    <p:sldId id="342" r:id="rId25"/>
    <p:sldId id="345" r:id="rId26"/>
    <p:sldId id="343" r:id="rId27"/>
    <p:sldId id="389" r:id="rId28"/>
    <p:sldId id="435" r:id="rId29"/>
    <p:sldId id="366" r:id="rId30"/>
    <p:sldId id="367" r:id="rId31"/>
    <p:sldId id="368" r:id="rId32"/>
    <p:sldId id="370" r:id="rId33"/>
    <p:sldId id="372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436" r:id="rId65"/>
    <p:sldId id="409" r:id="rId66"/>
    <p:sldId id="475" r:id="rId67"/>
    <p:sldId id="476" r:id="rId68"/>
    <p:sldId id="477" r:id="rId69"/>
    <p:sldId id="478" r:id="rId70"/>
    <p:sldId id="474" r:id="rId71"/>
    <p:sldId id="410" r:id="rId72"/>
    <p:sldId id="411" r:id="rId73"/>
    <p:sldId id="412" r:id="rId74"/>
    <p:sldId id="413" r:id="rId75"/>
    <p:sldId id="414" r:id="rId76"/>
    <p:sldId id="363" r:id="rId77"/>
    <p:sldId id="364" r:id="rId78"/>
    <p:sldId id="365" r:id="rId79"/>
    <p:sldId id="417" r:id="rId80"/>
    <p:sldId id="418" r:id="rId81"/>
    <p:sldId id="419" r:id="rId82"/>
    <p:sldId id="420" r:id="rId83"/>
    <p:sldId id="422" r:id="rId84"/>
    <p:sldId id="423" r:id="rId85"/>
    <p:sldId id="424" r:id="rId86"/>
    <p:sldId id="421" r:id="rId87"/>
    <p:sldId id="437" r:id="rId88"/>
    <p:sldId id="427" r:id="rId89"/>
    <p:sldId id="468" r:id="rId90"/>
    <p:sldId id="469" r:id="rId91"/>
    <p:sldId id="470" r:id="rId92"/>
    <p:sldId id="471" r:id="rId93"/>
    <p:sldId id="472" r:id="rId94"/>
    <p:sldId id="467" r:id="rId95"/>
    <p:sldId id="428" r:id="rId96"/>
    <p:sldId id="429" r:id="rId97"/>
    <p:sldId id="430" r:id="rId98"/>
    <p:sldId id="431" r:id="rId99"/>
    <p:sldId id="432" r:id="rId100"/>
    <p:sldId id="439" r:id="rId101"/>
    <p:sldId id="433" r:id="rId102"/>
    <p:sldId id="438" r:id="rId103"/>
    <p:sldId id="440" r:id="rId104"/>
    <p:sldId id="441" r:id="rId105"/>
    <p:sldId id="442" r:id="rId106"/>
    <p:sldId id="443" r:id="rId107"/>
    <p:sldId id="444" r:id="rId108"/>
    <p:sldId id="445" r:id="rId109"/>
    <p:sldId id="446" r:id="rId110"/>
    <p:sldId id="447" r:id="rId111"/>
    <p:sldId id="448" r:id="rId112"/>
    <p:sldId id="449" r:id="rId113"/>
    <p:sldId id="450" r:id="rId114"/>
    <p:sldId id="451" r:id="rId115"/>
    <p:sldId id="452" r:id="rId116"/>
    <p:sldId id="453" r:id="rId117"/>
    <p:sldId id="454" r:id="rId118"/>
    <p:sldId id="455" r:id="rId119"/>
    <p:sldId id="462" r:id="rId120"/>
    <p:sldId id="463" r:id="rId121"/>
    <p:sldId id="457" r:id="rId122"/>
    <p:sldId id="464" r:id="rId123"/>
    <p:sldId id="465" r:id="rId124"/>
    <p:sldId id="466" r:id="rId125"/>
    <p:sldId id="458" r:id="rId126"/>
    <p:sldId id="459" r:id="rId127"/>
    <p:sldId id="460" r:id="rId128"/>
    <p:sldId id="461" r:id="rId129"/>
    <p:sldId id="415" r:id="rId130"/>
    <p:sldId id="416" r:id="rId1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497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6" autoAdjust="0"/>
    <p:restoredTop sz="84813" autoAdjust="0"/>
  </p:normalViewPr>
  <p:slideViewPr>
    <p:cSldViewPr>
      <p:cViewPr>
        <p:scale>
          <a:sx n="100" d="100"/>
          <a:sy n="100" d="100"/>
        </p:scale>
        <p:origin x="-128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0.336"/>
    </inkml:context>
    <inkml:brush xml:id="br0">
      <inkml:brushProperty name="width" value="0.025" units="cm"/>
      <inkml:brushProperty name="height" value="0.025" units="cm"/>
      <inkml:brushProperty name="color" value="#1F5FFE"/>
    </inkml:brush>
    <inkml:brush xml:id="br1">
      <inkml:brushProperty name="width" value="0.025" units="cm"/>
      <inkml:brushProperty name="height" value="0.025" units="cm"/>
      <inkml:brushProperty name="color" value="#ED331F"/>
    </inkml:brush>
  </inkml:definitions>
  <inkml:trace contextRef="#ctx0" brushRef="#br0">7915 151 9288,'-17'0'1411,"14"0"-871,-1 0 649,1 0-1085,-4 0 11,4 0 93,-2 0-35,3 0 85,-1 0-180,-6 0 44,8 0-57,-8 6 80,8-3-105,-8 6 91,3 0-104,0-2 101,-2 7-125,5-3 92,-4 7-94,4 0 111,-4-8-105,4 10 67,-6-15-74,8 15 98,-8-10-35,8 8 37,-4 0-119,5-2-30,-4 2-4,3 0 4,-8-4 15,8 4 69,-4 0-80,5-8 82,0 10-10,0-15 10,0 16-15,0-17 76,0 17-63,0-15 61,0 13-64,0-13-13,0 13 16,0-13-13,0 15 4,0-12 9,0 9-5,5-1 13,-4-1-57,8 2 46,-8 0-55,8-4 62,-8 4-60,8 0 42,-3-2-51,1 2 57,0 0-36,0-10 23,-1 14-26,2-17 96,-2 15-58,0-15 62,3 11-58,-8-14-5,8 9 11,-8-10-12,8 10 7,-4-9-4,3 3 7,-1-5-7,-4 5-7,4-3 9,-4 9-11,8-9-28,-6 3 27,12-5-31,-13 0 38,12 0-15,-7 0 6,5 0-10,0 5 10,-2-1 2,2 5-4,1-6 5,-2 3 8,1-6-3,0 0 5,-6 0-10,9-6 0,-10 3 1,7-11 3,1 8-2,-7-15 3,10 17-3,-16-17 6,16 12-32,-11-9 19,7-1-17,2 4 19,-9-8-30,11 4 19,-16-8-22,16 2-61,-14 0 68,7 0-76,-3 4 90,-3-2-39,4 9 26,-3-10-36,0 5 37,2-8 54,-6 8-39,2-5 44,-4 10 51,0-4-79,4 1 86,-2 6-100,6-9-5,-6 15 21,2-16 11,-4 15 53,0-13 9,0 13-10,0-13-26,0 13-3,0-13-23,0 14 25,0-17-28,0 17 11,0-15-11,0 15 17,0-15 20,0 15-28,0-16 34,-4 12-10,2-14 15,-6 7 0,2-6-2,0 6-9,-7-2-14,9 1 17,-12 6-27,12-9 34,-12 15-13,7-11 11,-5 9-33,0 0 1,2-4-7,-7 9 21,2-3-25,-3 5-10,0 0-1,-2 0-82,2-5 43,0 3-73,0-9 73,-2 9-61,2-3 50,0 5-64,3 0 46,0 0-265,4 5 78,-6-3-183,7 14 153,-6-2-1221,5 17 532,-2 8-1065,1 11 841,3 8-1,-4 6 1</inkml:trace>
  <inkml:trace contextRef="#ctx0" brushRef="#br0" timeOffset="15.625">5557 304 10813,'-6'-21'284,"-7"17"-34,9 4 258,-7 0-195,5-5-59,-1 2-62,0-6-46,4 5 471,-2-5-96,5 6 319,0-8-235,0 4-175,0 0-139,5-9-115,-2 7-86,8-9 22,-7 0-27,9 8 35,-7-12-8,4 19-5,0-19 12,5 17-19,-3-9-40,6 10 32,-5 1-34,5 3 32,-6 3-41,7 1 0,-2 10-21,3-9 4,0 17 2,5-14 17,-2 10-11,5 0 41,-9-2-19,4 7 13,-12-3-53,8 5 34,-7-4-36,3 6 45,-4-15-20,-6 26 23,4-24-22,-8 23 2,4-14-50,-5 13-18,-5-8 7,0 8 5,-10-4 46,-2 2-7,-7 2 2,-2-8 39,-6 2-10,-2-5 19,0 0 19,-4-4-7,0 3 2,-2-10-6,3 4-167,-2-1 31,10-6-83,-4 9 71,11-15-351,-2 11 95,7-14-249,2 3 261,10-5-789,5 0-173,5-5-886,10-2 0,2-6 0</inkml:trace>
  <inkml:trace contextRef="#ctx0" brushRef="#br0" timeOffset="16.625">5639 178 10813,'-6'-21'964,"-2"10"-617,6 9 248,-2-9-216,0 10 81,2-5-125,-6 6 73,5 0 589,0 0-602,3 6 445,0 1-740,0 11-19,0 3 12,0 4-3,0 5 9,0 2-63,0 13 12,0-1-89,0 2 40,0 3-25,0-14 68,0 6-89,-4-9 55,1-3-93,-5 4 83,6-15-141,-3 4 77,5-8-107,0-7 8,0 4 40,0-10-76,0 10 6,0-9-745,0 3-204,0-10-718,0-2 0,0-6 1</inkml:trace>
  <inkml:trace contextRef="#ctx0" brushRef="#br0" timeOffset="17.625">14129 6616 10813,'-13'7'-184,"11"0"-3,-1-5 439,1 1-53,-5-3 308,6 0 19,-2 0-67,0 0 37,1 0-141,-3-3 75,3 1-134,-1-5 138,3 5 375,0-3-460,0 10 357,0 1-596,0 10-15,3 1 15,2 14-20,2-6 35,4 15-10,-2-4 25,2 12-32,-1-5-8,-1 8-10,8-1 9,-4 5 84,9 6-1,-5 1 37,5 1-38,-7 1-9,7 2-8,-2-2 2,0 12 0,5-10-24,-8 11-9,10-3-16,-5 5-17,7 2-18,-5-2 26,5-4-26,-5-2 18,5-9-11,-5 3 11,5-8-35,-7 1 38,5-3-37,-5-5 33,4 3-41,-1-9-3,0 3-14,1-10-59,0 3 32,-5-4-73,4-4 76,-10 1-7,4-8 45,-3 3-17,-2-7 9,2 2-208,-4 2 55,2-6-144,-8 1 80,7-6 55,-10-4-16,5-1 39,-6-6-131,1 2 36,-1-5-69,0 2-277,5-4 155,-5 0-212,0 0 256,1 0-538,-1 0-98,3 0-524,-3 0 45,1 3 110,-3 3 0,0 4 0</inkml:trace>
  <inkml:trace contextRef="#ctx0" brushRef="#br1" timeOffset="18.625">12766 9725 10813,'-11'0'-202,"8"0"331,-1 4 129,2-2 59,-4 5 27,5-5 0,-2 3-96,0-5 75,2 0-61,-6 0 60,5 0 835,-1 0-694,3-5 648,3-1-1079,-1-3 34,8-3-37,-5-1-14,7-6 54,-2 1-21,-1-9-25,5 4 9,-2-2 11,3-5-10,0 7 12,1-7-35,-1 10-11,0-3-2,1 0 3,-2 7 0,-1-9-13,0 11-3,-3-6-40,0 4 66,1 2-38,-5 0 47,3 8-24,-8-1 17,5 5-25,-5-5 14,7 5-4,-7-1 99,2 3-67,-3 3 81,0 3-66,0 3-16,0 5 21,0-3-7,0 5-17,-3 0 19,2 3-19,-7 3 12,4-1-11,0 9 22,-2-3-22,2 5 11,-1 0-10,-5-4 3,8 6-14,-10-2 12,8-3-14,-5 3 10,8-4-41,-5 1 32,4-4-35,-5 1 47,6-6-104,-2 7 24,3-6-90,-3 6 85,2-8 16,-5 4 29,4-3-190,0-2-587,2 5-60,0-4-586,0 8 232,0-5-125,0 1-1,0-6 1</inkml:trace>
  <inkml:trace contextRef="#ctx0" brushRef="#br0" timeOffset="19.625">14083 6578 9890,'12'0'1939,"-9"0"-1318,-6 0 829,-1 0-1102,-4 0-139,-3 4 95,2-2 15,-5 10 78,2-5-74,-3 15-71,0-6-169,-1 14-9,2-7-18,-2 11-7,2-7-23,-2 8-2,-3-1-42,3 7 76,-8 2-40,2 5 31,-3 3 24,-1-3-20,1 8 13,-4-8-11,2 7-31,-3-7 22,-5 7-18,4-1-20,-5 2 32,3 3-31,-3 4 47,4 2-76,-5 7 19,2-5-74,1 3 66,-4-1-15,7-5 45,-2 4-27,3-10 25,2 3-30,-2-9-1,10 3 28,-5-11-62,8 6 31,-1-14-27,3 3 9,-1-12 39,5 6 8,-4-9-7,10 6-189,-7-11 37,8 5-257,-8-5 139,10-1-312,-9 1 149,10-1-202,-2-2-185,3 0 109,0-3-119,3 3 165,3-4 135,4 4-62,3-5-15,1 7 0,2-2 0</inkml:trace>
  <inkml:trace contextRef="#ctx0" brushRef="#br0" timeOffset="20.625">10940 6797 10813,'12'4'-61,"-6"-2"-117,-5 5 138,9-5-83,-7 1 210,8-3 27,-6 0-42,9 0 92,-7 0-150,13 0-124,-5 0-5,6 0-88,-5 0 2,9 0-60,-7 0 18,7 0 4,-5 0 31,-1 0-37,5 0 3,-5 0 24,8 0 81,-8 0 21,8 0 38,-10 0 23,11 0 55,-10 0 0,10 0 0,-10 0 44,7 0-77,-5 0 66,-1 0 161,2 0-33,-4 0 204,2 0-220,-4 0 73,0 0-148,0 0 53,1 0-44,-2 0-42,2 0 97,2 4-72,-2-2-53,6 6-80,-5-6 13,2 2 14,-2-4-65,0 0 30,5 0-183,-6-4 122,2 2 10,-2-6 68,1 6 0,1-2 137,3 4-112,-5 0 110,3 0-117,-3 0 8,-2 4-5,5-2 4,-2 10-72,3-5 61,0 6-48,0 1 50,5-3-3,-7 6-27,7-2-1,-6 4 1</inkml:trace>
  <inkml:trace contextRef="#ctx0" brushRef="#br0" timeOffset="21.625">10173 6466 10813,'-13'0'442,"10"0"-213,6 0 338,-2 4-273,6-2-64,-2 8 42,-1-3 9,2 8-21,-2-3 6,5 1-2,-2 3 20,3 0 63,-3 5 2,4 0 49,-5 10-101,9-5-4,-4 10-109,5-2-53,0 7-38,-2-2 13,2 11-24,-2-6 13,2 11-15,-1-1 7,0 1 3,4 2 9,-3 0-6,5 0 1,0-2-32,-1 2 15,1 0-18,-2 0 60,1-2-37,2 2 44,-2 0-49,-2 3-7,7-1 8,-6 2-8,8-6-26,-8-2-4,8-3-13,-6 2 11,5-8-3,0 10 39,-6-13-51,5 8 63,-5-6-100,0 0 34,2 3-87,-7-7 18,4-1 4,-3-3-9,-2-8 33,2 3-68,-4-8 31,2-5-63,-8 1-30,5-11 30,-6 6-32,3-11 50,-3 1 31,-1-3 13,3 0-9,-6 0-28,2 0-173,0 0 21,-1 0-233,3 0-387,-3 0-177,1 0-50,-3 4-288,0 1 705,0 7-324,0 4 427,0 2-1,0 2 1</inkml:trace>
  <inkml:trace contextRef="#ctx0" brushRef="#br0" timeOffset="22.625">9464 6438 10813,'0'21'-777,"0"-5"655,0-12 112,0 10-19,0-10-60,0 12 57,0-13-66,3 8 79,-2-6-48,9 1 31,-4 6-38,7-8-24,0 6 44,-2-3-48,4-1 63,-7 4-20,9-6 9,-4 8-6,9-6 5,-5-1-112,5 2 78,-6-5-101,5 2 128,-1-4-15,0 0 12,2 3-7,-6-1 160,3 7-117,-5-7 114,2 1 75,0-3-54,-2 0 209,-1 4-211,0-3 98,-5 7-47,7-7-1,-7 3-4,7-4 6,-7 0-51,7 0 89,-4 0-153,5 0-61,3 0 42,-6 0-14,10 0 23,-15 0-43,14 0-9,-15 0-133,10 0 177,-1 0-132,0 0 123,6 0-112,-5 0-48,0 5 16,-1-3 5,3 9-2,-4-8 74,10 8-93,-6-4-12,8-2-39,-6 3-5,5-7 12,0 3 6,-1-4 100,3 0-66,0 0 146,2 0 0,0 0 0</inkml:trace>
  <inkml:trace contextRef="#ctx0" brushRef="#br0" timeOffset="23.625">10112 6447 10813,'0'-20'-350,"0"8"88,0 10-219,0-5 755,0 5 164,0-5 373,-4 5-178,2-3-300,-3 5-46,3 0-141,-4 0 89,5 5-140,-9 0 17,7 8-27,-8 3 19,8 2 96,-10 5-25,7-4 21,-8 12-267,2-5 48,-7 14-234,4-3 100,-10 11 96,6-3 35,-8 10 94,6-2 10,-5 4-15,0-2-21,1 2-2,0-3 40,-1-1-28,4-3 61,-5 5 45,7-3-76,-6 5 92,0 0-109,1-1 114,0 0-79,-1 1 84,4 0-19,-5 0 56,5 1-22,-7 1 20,5 2-135,-5-5 57,8-4-60,-4 0 59,5-4-149,1-6 100,-2-1-123,4-7 71,2 2-90,1-9 68,5 3-47,-2-9 38,1 1 37,1-3-76,-2 1 75,0-3-67,1 3 41,0-2-48,-1-2 55,5 0-28,-5-4 13,8 1-12,-10-1-11,10 1 18,-9-1-14,9 2-84,-7-6 76,6 2-80,0-4 107,-2-1-35,5 4 24,-4-7-543,5 1 368,0 1-775,0-3 549,0 7-235,0-7-855,0 3 805,5-4-717,-4 0 998,8 0 95,-4 0 0,7 0 0</inkml:trace>
  <inkml:trace contextRef="#ctx0" brushRef="#br0" timeOffset="24.625">5327 6025 10813,'-13'7'-184,"10"0"-3,0-5 439,2 2-53,-6-4 308,5 0 19,-1 0-67,1 0 37,0 0-141,-4-4 75,5 2-134,-2-5 138,3 5 375,0-3-460,0 10 357,0 1-596,0 10-15,3 1 15,1 14-20,3-6 35,5 16-10,-3-6 25,2 13-32,-1-5-8,-1 9-10,8-3 9,-4 7 84,9 4-1,-5 2 37,4 1-38,-5 1-9,6 2-8,-2-2 2,0 12 0,4-10-24,-6 11-9,9-3-16,-5 5-17,6 3-18,-3-4 26,4-3-26,-5-2 18,5-9-11,-5 3 11,5-8-35,-7 2 38,5-4-37,-6-6 33,5 4-41,0-8-3,-1 1-14,0-9-59,1 4 32,-4-6-73,2-3 76,-8 1-7,3-8 45,-3 3-17,-2-7 9,2 2-208,-5 2 55,4-6-144,-9 1 80,6-6 55,-9-4-16,6-1 39,-8-6-131,2 2 36,0-5-69,-1 2-277,5-4 155,-6 0-212,2 0 256,0 0-538,-2 0-98,5 0-524,-4 0 45,0 3 110,-2 3 0,0 4 0</inkml:trace>
  <inkml:trace contextRef="#ctx0" brushRef="#br0" timeOffset="25.625">5281 5988 9890,'12'0'1939,"-10"0"-1318,-4 0 829,-3 0-1102,-2 0-139,-4 3 95,2-1 15,-5 10 78,2-5-74,-4 15-71,2-6-169,-2 14-9,2-7-18,-2 11-7,1-7-23,0 8-2,-4-1-42,3 7 76,-8 2-40,2 5 31,-4 4 24,0-4-20,2 7 13,-5-7-11,2 7-31,-3-7 22,-5 7-18,4-1-20,-5 3 32,3 1-31,-3 5 47,4 2-76,-5 7 19,2-5-74,1 3 66,-4-1-15,7-5 45,-3 4-27,4-9 25,3 1-30,-3-8-1,10 3 28,-5-11-62,8 6 31,-2-14-27,5 3 9,-2-12 39,5 6 8,-4-9-7,9 6-189,-5-11 37,7 5-257,-8-5 139,9-1-312,-7 2 149,9-3-202,-2-1-185,3 0 109,0-3-119,3 3 165,2-4 135,6 4-62,1-5-15,3 7 0,1-2 0</inkml:trace>
  <inkml:trace contextRef="#ctx0" brushRef="#br1" timeOffset="26.625">12066 3293 11996,'-13'0'1552,"7"0"-1300,5 0-137,-8 0 26,4 3 21,-10 3-33,4 11 6,-8 0-141,2 13 28,-8-4 119,5 10-54,-10-2 139,3 3-73,-3 2 30,-1-1-57,1 3 48,0-2-138,0 7 123,-2-7-114,2 2 20,-3 0-46,1 0 19,-2 4-14,1-3 14,4 6-89,-6-1 38,2 4-9,-1-3 108,-5 8-40,4-3 0,-6 4-89,3-2-58,-2 2 22,-2 0-10,6-5 70,-7 3 42,10-5-42,-7 3 93,8-3-52,-1 0 57,3-6-61,-2-3-61,2 0 47,0-2-48,0 7 70,0-6-1,0 1 6,-2-2-4,2-2-43,0 1 25,2-1-37,-1 0 63,8-3-21,-6 2 20,8-10-29,-6 8-13,10-11 7,-4 8-8,5-10 19,1-3-1,-2 0 0,9-11-4,-5 7-77,8-11 60,-7 10-60,9-8 82,-5 1-143,4 1 102,-3 0-118,0-2 140,0 2-25,-4-1 18,6-1-28,-10 7 48,10-8-38,-5 7 27,3-10-34,1 7 92,-3-7-65,2 8 72,1-7-242,-2 2 32,5-4-1004,-2 0 568,3 3-619,0-1 415,0 5 161,0 0-137,3-1 204,1 4 135,6-3 0,3 8 1</inkml:trace>
  <inkml:trace contextRef="#ctx0" brushRef="#br1" timeOffset="27.625">12339 3181 10813,'0'-16'-2477,"0"12"2332,0 1 145,-3 1 0,2-7 0,-5 7 0,2-1 0,0 3 0,-4 0 0,4 0 87,0 0-63,-5 0 67,3 0-94,-5 0 9,1 0-5,3 3-2,-5-1 7,9 7-3,-10-7 9,10 1-93,-8-3 67,8 4-73,-7-3 94,6 7 48,-1-7-38,0 5 32,3-6 72,-5 0 30,6 0 5,-5 0-25,4 0 102,0 0-38,-1 0 196,1 0-171,-4 0-44,5 0 2138,-3 0-1522,4 3 1667,0-1-2180,0 9-59,0-4-138,4 11 25,-3-8-25,8 8 82,-3-7-27,8 7 67,-2-8-72,4 6 44,1-3-30,0 3 0,7 0 25,-5 2-27,8 1-16,-5 4 15,4-3 22,0 10-2,-3-7 63,7 11-74,-3-7 35,4 8-48,-1-1 38,0 7-32,0-2-23,5 8 0,-4-5-39,5 6-23,-4 2 10,2 0-17,-3 3 0,2-3 1,-2 5-8,9-7 17,-6 8-4,9-12-11,-10 10 1,10-10 9,-10 8 16,10-3 8,-10-2-18,7 4 13,-8-8-9,1 9 7,-3-10-9,1 6 20,0-3-15,-1-2 18,-2 1-28,0 1 21,-3-3-26,1 6 34,0-5-44,-5 5 31,7-3-26,-11-3-2,10 3-12,-8-4 1,8 0 1,-8-4-6,8 1-4,-8-1-2,8-3-1,-10 3-18,11-12-23,-10 5-2,7-5-27,-8 0 34,0 2 1,-1-8-3,0 5 7,-2-5-21,2-1 7,-1 2-37,0-3 58,-3 3-34,2-2 36,-5 1-4,5 1 3,-5 1-7,5 1 5,-5 4 11,1-1-8,1-2 10,-2 4 31,3-6 11,-5-3 2,-3 0-6,2-11-89,-5 9-6,6-12-3,-2 6 17,-1-4-64,2-1 25,-5 4-96,5-7 91,-5 1 15,7-3 32,-7 0 14,5 0-413,-5 4 104,5-2-282,-5 5-465,2-5-339,2 1-734,-4-3-244,5 0 0,-2 0 0</inkml:trace>
  <inkml:trace contextRef="#ctx0" brushRef="#br0" timeOffset="28.625">8387 381 10813,'-23'0'-593,"7"0"131,12 0 196,-14 0 330,16 0 69,-16 0 102,14 0-29,-8 0 10,10 0 2284,-1 0-1652,6 0 1627,-1 0-2342,10 0-18,-8 3 2,14 1 2,-11 10-2,11-8-16,0 15 22,2-16-23,0 15-63,0-15 58,2 15-63,-2-15 68,4 16-49,-1-17 29,6 17-38,-3-15 11,4 13 9,2-13-15,2 13 24,-1-8 12,2 7-21,-1 5 23,-1-11-61,6 24 8,-2-25-13,5 28 10,-6-29 1,3 31 2,-6-30-9,6 25 12,-2-24 17,8 15 9,-2-6-26,6 4 12,-9 0-24,2 5 15,-9-1-8,6 6 42,-2-6-35,3 1 40,-2-5-14,1 0-6,-6 5 17,5-1-18,0 6-27,2-6 26,-3 1-29,2 0 31,-6-1-33,6 6 24,-1-8-32,2 9 42,1-8-19,0 8 14,-4-8-14,6 2-42,-8-5 21,12 0-20,-12-3 6,8 1 30,-10-9-29,6 9 32,-2-9-23,3 10 20,2-8-21,-6 1-11,3 1 16,-6-4-17,6 4 18,-6 0-14,6-2 4,-11 7-10,10-3 19,-9 5-35,5-4 22,-4 2-24,2-9-5,-6 9 30,7-3-34,-9 7 37,14-2 33,-14-6-22,9 4 22,-7-7 7,1 2 8,6 0 10,-8-9-14,8 12-4,-11-12-19,6 9 19,-5 2-10,6-12 22,-6 14-18,1-19 34,-3 19-93,-1-17 52,1 15-48,-1-15 51,1 15-23,-1-15 11,1 16-20,-1-12 1,1 9 13,-1 0-12,-3-2 11,2 2-1,-8-1 0,8-8 0,-6 13-2,4-17 44,-4 15-33,1-15 38,1 11-33,-4-9-4,4 0 7,-1 4-7,-5-9-6,6 3 9,-10 0-9,12-3-31,-13 9 26,8-8-27,-6 1 36,1-4 1,0 0-3,0 0-6,-1 0-44,2 0-89,-6 0-5,7 0-39,-8 0-114,8 0 61,-8 0-102,8 0 98,-8 0-82,8 0 50,-4 5-73,3-1-135,3 5 121,-2-6-139,5 6 205,1-5-1278,-4 6 516,8-3-1149,-2 1 799,3 2-1,0-3 1</inkml:trace>
  <inkml:trace contextRef="#ctx0" brushRef="#br0" timeOffset="29.625">3589 2259 9660,'17'-27'-1031,"-13"20"1011,-4-4 94,0 9-44,0-3 5,0 0 23,0 3-92,0-9 57,0 9 23,0-3 69,0 0-47,0 3 46,0-9-96,0 10 529,0-5-354,3 6 348,0 0-449,6 0-55,-8 0 45,8 0-70,-8 0 50,12-5-62,-6 1 71,12-10-33,-2 9 16,3-15-14,1 15 35,-1-17-10,4 14 10,-1-10-17,10 0 7,-4 2-5,10-7 10,-2 3-59,3-1 42,2 0-43,-2 5 51,2-8-53,3 5 39,-2-6-41,6-2 50,-2 2-5,1 0-4,5 4 3,-9 0-50,14 5 30,-12-8-35,11 5 39,-12-6 23,12-2-15,-8 2 18,10 6-24,-4-4 4,8 7-4,-12-8 3,15 5-1,-15-1-70,8-3 47,-3 7-48,-2-7 28,5 3 28,-6 1-29,6-4 0,-9 7 24,6-7-32,-6 3 34,5-5 18,1 4-14,-7-2 14,4 8-3,-10-8-16,2 7 18,1-5-17,-3 10 13,6-8-3,-10 13 7,4-10-4,-10 9-7,2 0 11,-1-4-9,-1 8-77,2-1 50,-4-1-61,-1 1 78,-4-5-44,7 6 31,-8-6-40,8 5 57,-6-6-17,-1 8 15,3-3-20,-6-1 111,6 4-78,-6-8 80,5 3-93,-2 0 66,2-4-40,0 4 49,-6-2-81,2 0 10,-2 0-2,-2 2 12,0-4-97,0 4 69,2 0-74,-2-4 68,4 4 25,-1 0-30,6-4 19,-7 4 38,2-2-36,-2-1 28,-2 3-36,0-1 7,4-2-1,-1 8 7,6-9-8,-6 10 0,2-10 10,-5 9 4,0-3-8,2-1 11,-2 5-15,0-10 2,0 7 5,1-5-12,0 6 8,-1-8-9,0 4 64,1 0-48,4-4 53,-4 4-89,8 0 26,-6-9-21,2 11 8,-5-10 18,1 7-17,-1 0 20,1-2-49,-1 3 32,1 0-34,-1-4-25,-4 4 48,3 0-58,-6-4 67,1 9-105,1-3-20,-8-1-15,6 3 26,-12-6-187,8 5 66,-6-1-264,4 5 258,-4 0-51,1 0 123,-4 5-561,0-1 308,0 10-391,0-3 429,0 12-1,0-3 1</inkml:trace>
  <inkml:trace contextRef="#ctx0" brushRef="#br1" timeOffset="30.625">3538 2590 10813,'0'-16'-2477,"0"12"2332,0 1 145,-2 1 0,0-7 0,-4 7 0,2-1 0,0 3 0,-3 0 0,2 0 87,1 0-63,-5 0 67,4 0-94,-7 0 9,2 0-5,3 3-2,-5-1 7,9 7-3,-10-7 9,11 1-93,-10-3 67,9 4-73,-7-2 94,6 5 48,0-6-38,-2 5 32,4-6 72,-5 0 30,6 0 5,-5 0-25,5 0 102,-2 0-38,0 0 196,1 0-171,-3 0-44,3 0 2138,-2 0-1522,4 3 1667,0-1-2180,0 9-59,0-4-138,4 11 25,-2-8-25,6 8 82,-2-7-27,8 7 67,-2-8-72,4 6 44,1-3-30,0 3 0,8 0 25,-7 2-27,10 1-16,-7 4 15,5-3 22,0 10-2,-3-7 63,7 11-74,-3-7 35,4 8-48,-1-1 38,0 7-32,0-2-23,5 8 0,-4-5-39,5 6-23,-4 2 10,2 0-17,-3 3 0,2-3 1,-2 5-8,10-6 17,-8 6-4,10-11-11,-10 10 1,10-10 9,-10 8 16,10-2 8,-10-4-18,8 5 13,-10-8-9,2 9 7,-3-9-9,1 5 20,0-4-15,0-1 18,-4 1-28,2 1 21,-5-3-26,2 7 34,0-7-44,-5 6 31,7-3-26,-11-2-2,10 1-12,-8-3 1,8 0 1,-8-4-6,8 1-4,-8-1-2,8-3-1,-9 3-18,9-12-23,-8 5-2,5-5-27,-7 0 34,0 2 1,-1-7-3,0 3 7,-2-4-21,2-1 7,-1 2-37,1-3 58,-5 3-34,3-2 36,-5 1-4,5 1 3,-5 1-7,5 1 5,-5 4 11,1-1-8,2-2 10,-4 4 31,4-6 11,-5-3 2,-3 0-6,2-11-89,-5 9-6,7-12-3,-4 6 17,0-4-64,2-1 25,-5 4-96,5-7 91,-4 1 15,5-3 32,-6 0 14,5 0-413,-5 4 104,5-2-282,-4 5-465,0-5-339,3 1-734,-4-3-244,5 0 0,-2 0 0</inkml:trace>
  <inkml:trace contextRef="#ctx0" brushRef="#br0" timeOffset="31.625">2139 6206 10813,'12'4'-61,"-6"-2"-117,-5 5 138,9-5-83,-7 1 210,9-3 27,-8 0-42,10 0 92,-7 0-150,14 0-124,-7 0-5,8 0-88,-7 0 2,10 0-60,-6 0 18,5 0 4,-4 0 31,-1 0-37,5 0 3,-5 0 24,8 0 81,-8 0 21,8 0 38,-10 0 23,11 0 55,-10 0 0,10 0 0,-9 0 44,5 0-77,-4 0 66,-1 0 161,2 0-33,-3 0 204,0 0-220,-3 0 73,0 0-148,0 0 53,1 0-44,-2 0-42,2 0 97,3 4-72,-4-2-53,7 7-80,-5-8 13,2 3 14,-2-4-65,0 0 30,5 0-183,-6-4 122,2 3 10,-2-8 68,2 7 0,-1-2 137,4 4-112,-5 0 110,3 0-117,-3 0 8,-2 4-5,5-2 4,-2 10-72,3-5 61,0 6-48,0 1 50,5-3-3,-6 6-27,5-2-1,-5 4 1</inkml:trace>
  <inkml:trace contextRef="#ctx0" brushRef="#br1" timeOffset="32.625">3265 2702 11996,'-13'0'1552,"8"0"-1300,3 0-137,-6 0 26,2 3 21,-9 3-33,4 12 6,-8-2-141,2 14 28,-8-3 119,5 8-54,-10-1 139,3 3-73,-3 3 30,-1-3-57,1 4 48,0-2-138,0 7 123,-2-7-114,2 2 20,-3 0-46,1 0 19,-2 4-14,1-3 14,4 6-89,-5-1 38,0 4-9,0-3 108,-5 8-40,5-3 0,-8 4-89,5-2-58,-4 2 22,0 0-10,5-5 70,-8 3 42,11-5-42,-7 3 93,9-3-52,-3 0 57,4-6-61,-1-3-61,0 0 47,1-2-48,0 8 70,0-8-1,0 2 6,-2-2-4,2-2-43,0 1 25,2-1-37,0 0 63,6-3-21,-5 2 20,8-10-29,-5 8-13,8-11 7,-3 8-8,5-10 19,1-3-1,-2 0 0,10-11-4,-7 7-77,9-10 60,-7 8-60,9-7 82,-5 1-143,5 1 102,-5 0-118,1-2 140,0 2-25,-4-1 18,6-1-28,-10 8 48,10-10-38,-5 8 27,3-9-34,1 5 92,-3-6-65,3 8 72,-1-7-242,0 2 32,3-4-1004,-1 0 568,3 3-619,0-1 415,0 5 161,0 0-137,3-1 204,1 4 135,7-3 0,1 8 1</inkml:trace>
  <inkml:trace contextRef="#ctx0" brushRef="#br0" timeOffset="33.625">1370 5875 10813,'-13'0'442,"10"0"-213,6 0 338,-1 4-273,5-2-64,-3 8 42,1-2 9,0 6-21,0-2 6,3 1-2,-1 3 20,3 0 63,-2 5 2,3 0 49,-5 10-101,8-5-4,-2 10-109,4-2-53,-1 7-38,0-2 13,1 11-24,-2-6 13,2 11-15,-2-1 7,2 1 3,3 2 9,-3 0-6,5 0 1,-1-2-32,0 2 15,2 0-18,-3 0 60,1-2-37,1 2 44,-1 0-49,-1 4-7,6-3 8,-7 3-8,10-6-26,-10-2-4,10-3-13,-7 2 11,5-8-3,0 10 39,-6-13-51,5 8 63,-5-6-100,0 0 34,1 3-87,-5-7 18,3-1 4,-3-3-9,-2-8 33,2 3-68,-5-8 31,4-5-63,-10 1-30,7-11 30,-8 6-32,5-11 50,-5 1 31,1-3 13,2 0-9,-6 0-28,2 0-173,0 0 21,-2 0-233,5 0-387,-4 0-177,0 0-50,-2 4-288,0 1 705,0 8-324,0 3 427,0 1-1,0 3 1</inkml:trace>
  <inkml:trace contextRef="#ctx0" brushRef="#br0" timeOffset="34.625">663 5847 10813,'0'21'-777,"0"-5"655,0-12 112,0 10-19,0-10-60,0 12 57,0-13-66,3 8 79,-2-6-48,9 1 31,-4 6-38,7-8-24,0 6 44,-2-3-48,4-1 63,-7 4-20,10-6 9,-5 8-6,8-6 5,-4-1-112,5 2 78,-6-5-101,5 2 128,-1-4-15,1 0 12,0 3-7,-5-1 160,3 7-117,-5-7 114,2 1 75,0-3-54,-2 0 209,-1 4-211,0-2 98,-4 5-47,5-6-1,-5 3-4,5-4 6,-5 0-51,5 0 89,-3 0-153,5 0-61,3 0 42,-6 0-14,10 0 23,-14 0-43,12 0-9,-14 0-133,11 0 177,-3 0-132,1 0 123,6 0-112,-5 0-48,0 5 16,-1-3 5,3 9-2,-3-8 74,8 8-93,-5-4-12,8-2-39,-5 3-5,3-7 12,1 3 6,-1-4 100,4 0-66,-2 0 146,3 0 0,0 0 0</inkml:trace>
  <inkml:trace contextRef="#ctx0" brushRef="#br0" timeOffset="35.625">1310 5856 10813,'0'-20'-350,"0"8"88,0 10-219,0-5 755,0 5 164,0-5 373,-4 5-178,2-3-300,-4 5-46,5 0-141,-5 0 89,5 5-140,-9 1 17,7 6-27,-9 4 19,9 2 96,-10 5-25,8-3 21,-10 10-267,4-3 48,-8 12-234,3-2 100,-8 11 96,5-3 35,-8 10 94,5-2 10,-4 4-15,1-2-21,0 2-2,-1-3 40,0-1-28,5-3 61,-7 5 45,8-3-76,-6 5 92,1 0-109,0 0 114,-1-2-79,0 2 84,5 0-19,-7 0 56,7 1-22,-8 1 20,5 2-135,-5-4 57,7-6-60,-2 1 59,4-4-149,1-5 100,-2-2-123,3-8 71,4 3-90,0-9 68,5 3-47,-3-9 38,2 1 37,2-3-76,-4 1 75,2-2-67,0 1 41,0-1-48,-1-2 55,5 0-28,-6-4 13,9 1-12,-10-1-11,11 1 18,-10-1-14,9 2-84,-7-6 76,6 2-80,0-4 107,-2-1-35,4 4 24,-2-7-543,4 1 368,0 1-775,0-2 549,0 5-235,0-6-855,0 3 805,4-4-717,-2 0 998,6 0 95,-2 0 0,6 0 0</inkml:trace>
  <inkml:trace contextRef="#ctx0" brushRef="#br0" timeOffset="36.625">10231 584 10813,'-15'-18'635,"6"14"131,8-4-84,-8 4 452,3-7-396,-1 10-117,-2-10-241,8 9 10,-8-9-152,8 10-65,-8-5 31,4 6-70,-1-5 1,-7 3-17,9-9 35,-12 8-70,7-1-4,-5 4-47,-1 0 23,4 0-31,-4 0 24,1 0-69,1 0 68,-1 4-50,-1 5 54,8 3-75,-10 6-16,13-4-17,-8 4-15,9 0-52,-1-2 54,4 7-56,0-3 52,0 1 2,0 0-2,0-5 16,0 8 10,0-5 40,4 2-9,2 3 9,5-10-15,4 4-4,-4-1 1,8-6-7,-3 9 5,5-15 46,0 11-28,3-14 44,-1 9-29,6-10-4,-8 10 6,5-9 71,-6 8-24,-4-8 77,3 9-74,-11-4 128,4 2-62,-5 0 88,-1 0-59,3-2 96,-12 7-18,1-3 52,-12 12-17,-3-4-91,-4 8 47,-3-7-85,1 3 44,-10-9-34,6 4 7,-9-4-78,1-7-29,6-1-49,-8-6 66,8 0-324,-5 0 128,4-6-221,2 3 208,4-6-542,8 0 144,-3 2-377,11-4-390,-4 9-9,9-3-711,-1 5 0,4 0 0</inkml:trace>
  <inkml:trace contextRef="#ctx0" brushRef="#br1" timeOffset="37.625">12127 2841 10312,'0'-20'1096,"0"15"-961,0-6 308,0 8 13,0-10 204,0 8-85,2-1-54,0-4-137,5 6-8,-6-12-114,2 13 52,-3-12-69,0 10-4,0-6-112,0 6-32,0 0-18,0-4 21,0 7-47,0-5-2,0 5-11,-3-5 9,2 5-26,-6-1 15,3 3-72,-1 0 9,-3 0 4,2 0-26,-6 0 60,2 3-43,0-1 64,0 5-49,-1-2 10,2 1 2,-1 6-7,-2-8 21,7 10 8,-7-9-8,5 10 7,-3-12-26,0 13-11,3-12 4,-5 10-1,9-10 2,-10 12-7,10-13-8,-8 11 10,8-5 17,-10 4 6,10-1-12,-5-3-20,3 5 12,0-10-14,-1 12 18,4-9 12,-3 5-10,3 3 10,-5-5-10,6 5 45,-2-3-31,3-1 34,0 3-6,0-2-23,3-1 28,-2 7-33,6-4 18,-5 2-14,3 0 16,0-7-5,3 5-2,2-10 4,-1 12-4,3-13-6,-2 12 8,-2-12-8,4 10 14,-2-8-33,0 0 26,0 3-27,0-7-13,0 8 23,3-7-27,0 5 34,1-5-22,2 1 15,0-3-19,-2 0 17,2 0-3,-1 0 1,0 0-4,0 0 51,1-3-37,-1 1 38,0-9-43,1 6 26,-2-9-13,2 10 16,-2-12-24,2 13 0,-3-12 2,0 12 1,-5-13 13,7 9-10,-4-6 9,5-1-5,0 3-3,-5-6 3,4 2-8,-7-4 1,3 1-3,0 2 2,-5 0 31,2 4 37,-6-5 16,2 1 20,-4-1-6,0-3 2,0 6-16,0-4-14,-4 7 16,2-3-6,-6 2 28,2 1-23,-5-3-17,0 5-13,3 0 18,-7 4-18,7-4 9,-7 3-11,10 1 0,-8-2-14,7 5 22,-4-1-29,-2-3-9,7 4-27,-7-5 6,6 6 5,-8-3-72,5 4 25,-8 0-77,10 0 54,-12 0 34,12 0 18,-10 0-7,5 0-82,-3 4-19,3-3-47,1 6-313,3-5-494,4 7-418,-3-7-430,5 12 41,0-1 0,2 10 0</inkml:trace>
  <inkml:trace contextRef="#ctx0" brushRef="#br1" timeOffset="38.625">3326 2250 10312,'0'-20'1096,"0"15"-961,0-6 308,0 8 13,0-10 204,0 8-85,3-1-54,-2-4-137,6 6-8,-5-12-114,0 13 52,-2-12-69,0 10-4,0-6-112,0 6-32,0 0-18,0-4 21,0 7-47,0-5-2,0 5-11,-2-5 9,0 5-26,-5-1 15,3 3-72,-1 0 9,-3 0 4,2 0-26,-6 0 60,2 3-43,0-1 64,0 5-49,-1-2 10,2 1 2,-1 6-7,-1-8 21,5 10 8,-6-9-8,5 10 7,-3-12-26,0 13-11,3-12 4,-5 10-1,9-10 2,-10 12-7,11-13-8,-10 11 10,9-5 17,-10 4 6,10-1-12,-5-3-20,3 5 12,0-10-14,-1 12 18,5-9 12,-5 6-10,4 1 10,-5-4-10,6 5 45,-2-3-31,3-1 34,0 3-6,0-1-23,3-3 28,-2 8-33,6-4 18,-5 2-14,4 0 16,-2-7-5,4 5-2,3-10 4,-3 12-4,4-12-6,-2 10 8,-2-11-8,4 10 14,-2-8-33,0 1 26,0 1-27,0-6-13,0 8 23,3-7-27,0 5 34,1-5-22,2 2 15,0-4-19,-2 0 17,2 0-3,-1 0 1,0 0-4,0 0 51,1-4-37,-1 2 38,0-8-43,1 4 26,-2-8-13,2 10 16,-2-12-24,2 13 0,-3-11 2,0 10 1,-4-12 13,5 9-10,-3-6 9,5-1-5,0 3-3,-4-6 3,2 2-8,-5-4 1,1 1-3,1 2 2,-5 0 31,3 4 37,-8-4 16,3 0 20,-4-2-6,0-2 2,0 6-16,0-4-14,-4 7 16,3-3-6,-8 2 28,3 1-23,-5-3-17,1 5-13,1 0 18,-5 4-18,5-4 9,-5 3-11,8 1 0,-7-2-14,7 5 22,-4-1-29,-1-3-9,5 5-27,-6-7 6,7 7 5,-10-3-72,7 4 25,-10 0-77,11 0 54,-12 0 34,12 0 18,-10 0-7,5 0-82,-3 4-19,3-3-47,1 7-313,3-7-494,4 8-418,-3-7-430,6 12 41,-2-1 0,3 10 0</inkml:trace>
  <inkml:trace contextRef="#ctx0" brushRef="#br1" timeOffset="39.625">1774 3492 10813,'-23'0'0,"16"0"0,1 0 998,1 0-162,3 0 1128,-1 0-1084,6 0 49,1 0-740,8-3-23,-1-3-23,8-3-32,1-5-102,3 3 13,3-1-69,-3-2 72,7 7-443,-2-4-214,2 9-679,0-1-169,0 3-189,0 0 0,1 0 1</inkml:trace>
  <inkml:trace contextRef="#ctx0" brushRef="#br1" timeOffset="40.625">1971 3174 10813,'0'-16'-1051,"0"8"888,0 7 115,0-6 418,0 5-61,0-4 293,0 12-192,0-4-158,0 5-32,0-2-74,0 0 127,0 8 36,0-10 19,0 12-10,0-8 84,-3 10-30,2-2 176,-5 4-75,5-1-83,-5 5 19,5-1-182,-7 8-66,4-9-68,0 15-47,-2-11 44,5 10-48,-2-4 4,-2 6-45,4-12-44,-5 5 23,5-8-57,-2 1 82,3-6 6,0 3 42,0-6-23,0 4-86,0-11-654,0 4 44,0-9-740,0 3 227,3-10-201,1-1 0,5-3 1</inkml:trace>
  <inkml:trace contextRef="#ctx0" brushRef="#br1" timeOffset="41.625">1774 3191 10813,'-13'-3'479,"10"1"-245,1-5 22,0 5-21,-4-1 87,5 3 741,-2 0-648,3 3 504,0 2-794,0 8-49,0 3 56,0 2-125,0 5 104,0-2-72,0 9 153,0-5-87,0 7 69,-4 0-246,2-1 85,-3 1-209,0 0 95,1-5-20,-2 6 106,0-10-32,2 8-31,-2-12-16,5 4-112,-2-3 117,3-6-233,0 4 108,0-11-220,0 4 215,0-9-44,0 3-347,0-1 26,0-3-279,0 6 304,0-5-36,0 5 106,0-5 28,0 7 114,0-4 167,0 4 0,0 0 0</inkml:trace>
  <inkml:trace contextRef="#ctx0" brushRef="#br1" timeOffset="42.625">4513 3305 10813,'-13'0'1232,"10"0"-660,3-3-99,0 1 278,0-11-305,0 10 197,0-11-223,0 8 67,3-8-142,-1 11-138,5-10-32,-3 8-33,1-1 94,3-1-42,-2 2 68,8 0 15,-1-4-73,2 7 43,1-2-70,-2 4-44,2-3-14,-2 1-9,2-5-267,3 2 84,-4-3-174,10-2 181,-6 6 59,5-6 69,-4 8 0,-1-4-1094,2 6-294,-1 6-1132,3-1 0,1 4 1</inkml:trace>
  <inkml:trace contextRef="#ctx0" brushRef="#br1" timeOffset="43.625">4634 3248 10813,'0'-21'254,"0"7"-44,0 10 197,0-12-115,0 13 184,0-8-53,0 9 189,0-7-98,0 7-144,0-5 33,0 6 305,0-3-376,-3 4 303,2 4-582,-5 1 38,5 9-45,-2 0 61,3 9-57,-3-3 41,1 10-33,-5-7 8,6 11-17,-2-11 5,0 11-11,2-11-18,-5 8 3,4-8-35,0 2 29,-1 1-73,1-4 23,-5-1-71,6-5-9,-2 0 35,3-3-26,0-1 47,0 1-264,0-5-205,0 3-163,0-9-1559,0 1 1266,3-3-1084,-2 0 1487,6 0 0,-2 0 0</inkml:trace>
  <inkml:trace contextRef="#ctx0" brushRef="#br0" timeOffset="44.625">2047 5019 10813,'-43'15'-1284,"25"-12"1037,-4-3 36,6 0-49,5-3 53,-4-3 0,4-3 1</inkml:trace>
  <inkml:trace contextRef="#ctx0" brushRef="#br0" timeOffset="45.625">1927 5076 9502,'-13'0'-1039,"10"0"927,3-5 115,0 3-146,-3-9 136,-1 4 0,-5-7 1</inkml:trace>
  <inkml:trace contextRef="#ctx0" brushRef="#br0" timeOffset="46.625">1895 5000 10813,'-16'0'-31,"6"0"67,6 3-12,-3-1 12,-1 7 119,-3-7 1,5 1 114,-5-6-236,4 1 18,-4-7-209,0 4 186,5-1-36,-5-1 35,5 5 18,-6-1 9,2-2 97,5 3 0,-8-5-241,10 5-331,-10-2-85,10 8-130,-9-2 23,10 5 206,-11-5-42,10 6 210,-9-2 138,7 6 0,-7 4 1</inkml:trace>
  <inkml:trace contextRef="#ctx0" brushRef="#br0" timeOffset="47.625">1303 5452 9485,'-12'-14'278,"11"10"-20,-5 4 27,5 0 51,-5 0 14,4 0-16,-5 0-147,6 0 35,-5-5-50,5 3 46,-2-5-47,0 5 32,1-2-60,-5 1 53,6 1-49,-2-5 70,0 5-26,2-3 0,-5 5-4,1 0-6,1 0-51,-3 0 52,6 0-57,-5 0 17,4 0 19,-6 0-19,5 0 31,-7 0-83,8 0-41,-3 0-13,3 0-104,-8 0 59,7 0-26,-5 0 43,3 5 100,1-3-18,-6 9 17,7-8-134,-6 13 69,5-12-89,0 6 89,-3-4 109,2-1-59,1 4 76,-2-4-108,5 1-2,-6 4 1,5-6-11,-4 12-48,5-12 39,-5 10-56,5-9 63,-6 9-20,5-10 2,-1 8-2,3-6-24,0-1-20,0 6 4,0-8-6,0 13 24,0-12 8,0 10-11,0-5 10,0 3 1,0 1-1,0-1 2,0 1-8,0 1 4,0-7-5,0 7 10,0-10 12,0 12-8,0-12 10,0 10-19,0-9 2,3 6-1,-1-6 2,5 1 8,-3 2-5,0-2 7,2-1-10,-2 2-6,5-1 3,-2-1-5,5 4 3,-7-7 7,7 1-7,-6-3 7,5 4-2,-1-3-3,0 7 3,0-7 14,1 3-12,-1-4 15,3 0-19,-3 0-9,3 0 7,-8 0-6,8 0 10,-7 0 21,5 0-16,0 0 15,-3 0-14,4 0-1,-2 0 0,-2-4 0,7 3 18,-7-7-13,7 3 15,-7 0-19,4-8-2,-2 10 5,-1-11-5,2 10-3,-1-12 4,-4 12 0,7-6 0,-7 4-32,5-1 20,-1 0-27,-4 2 5,7-1-9,-10-6-2,8 8 2,-8-6 33,10 4-13,-10-2 10,8-3-20,-8-2 7,10 1-11,-10-1 8,10 1 28,-10 3-13,6-5 19,-8 7-24,5-7 48,-5 1-33,6 2 40,-5-3-14,1 2 16,-3-1-3,0-3 3,0 4 3,0-4-24,0 5 29,0-7-33,0 8 3,0-8 3,0 11 10,0-9 28,0 12 19,0-10 2,0 7-19,-3-8 5,1 7-3,-8-1 8,7 3-5,-8-6-23,8 8 1,-10-6 2,10 4 0,-10-1-4,10 0 2,-8 5-39,5-1-24,-5-1-30,1 2 20,1-7-15,-5 8 24,5-3-2,-5 4-4,5 0-146,-3 0 23,2 4-107,2 3-224,-4 5 127,2 4-204,0 2 114,-3 2-878,0 1 210,2 0-584,-4 6 561,7-2 222,-5 2 0,0 1 0</inkml:trace>
  <inkml:trace contextRef="#ctx0" brushRef="#br0" timeOffset="48.625">1546 5000 10813,'-31'0'-122,"16"0"73,0 0 150,-1 0-92,5 0 115,-3 0-127,5 0 107,-3-4-113,2 2 52,5-5-129,-5 2 142,5-2 37,1 0 50,-5 5-347,6-2-213,-10 4-181,11 0 58,-7 0 214,3 0 97,-1 0-8,-3 0-1,-3 0 1</inkml:trace>
  <inkml:trace contextRef="#ctx0" brushRef="#br1" timeOffset="49.625">1515 5076 8790,'0'-16'1226,"0"13"-969,-2 3 343,0 0-459,-5 0-66,6 0 355,-2 0-234,0 0 219,1 0-158,-3 3-110,0-1 124,1 9-153,-6-6 112,7 6 10,-8-6 35,6 0-151,-6 8 31,5-10-112,-6 12 126,5-12-131,0 13-10,0-12-41,-2 6 8,-1-4 116,4 1-27,-7 4 43,8-8-151,-7 13 104,5-12-139,0 10 148,3-10-279,-4 8 77,7-7-248,-2 1-268,3 1 103,0-2-195,0 0 289,0 8-358,3-10 325,1 12-394,5-10 413,-2 6 0,0-6 0</inkml:trace>
  <inkml:trace contextRef="#ctx0" brushRef="#br0" timeOffset="50.625">1120 5076 10813,'-30'16'-768,"14"-12"597,0 12-53,2-13 43,1 8 70,0-9 25,7 1-18,-7-3 129,10 0-86,-5 0 98,2 0-118,-1 0 162,0 0-108,-5 0 120,6 0-52,-5 0 28,8 4 1,-10-2-12,10 10-178,-8-8-10,6 10-6,-3-5 36,3 7-1,1-5-12,-6 6-81,4-6 0,-4 3 0</inkml:trace>
  <inkml:trace contextRef="#ctx0" brushRef="#br0" timeOffset="51.625">739 5377 10813,'-14'32'-322,"2"-25"143,4 9-39,-7-9 444,4 9-97,-2-3 296,0 3-296,7-5-63,-7 6-93,10-6 3,-5 7-108,6-11 36,-2 9-187,4-12-98,0 10 82,0-11-163,0 13 261,0-12-98,0 10 92,4-5 7,-2 3 29,6 1 139,-2-1 0,5 1 0</inkml:trace>
  <inkml:trace contextRef="#ctx0" brushRef="#br0" timeOffset="52.625">6400 5735 10813,'-7'-43'-32,"-5"16"274,1 6-70,-5-2 195,1 5-126,0-1-188,0 1 28,2 2-182,0 0-20,3 3 92,-3-3-118,3 4 201,-3-4-309,5 5 173,-7-3-242,7 1 190,-7 1-113,7-4 82,-4 5-155,2-7-94,4 8 53,-7-8-167,8 4 228,-5-6 98,-2 2 132,6-1 70,-7-1 0,8 2 0,-5-1 0</inkml:trace>
  <inkml:trace contextRef="#ctx0" brushRef="#br0" timeOffset="53.625">6065 5188 10813,'-26'-12'-220,"17"5"36,-5 1 274,2-4-78,-1 6 61,0-8 37,5 6-32,-7 1-316,4-2 65,-5 2-308,5-1 24,-7-3 235,8 4-164,-10 0 178,6-2 0,-3 1 0</inkml:trace>
  <inkml:trace contextRef="#ctx0" brushRef="#br0" timeOffset="54.625">5274 5094 10813,'-42'0'-1008,"26"0"1008,-5-4 0,4 3 509,-5-6-49,6 5 338,-3-2-1005,5 4-37,1 0-581,-1 0 326,5 0-19,-4 0 129,0 0-53,-1 0 269,-2 4 89,0-2 84,2 5 0,-2-6 0,2 7 0,-2-7 0,2 8 0,-2-7 0,0 2 0,-1-1 0,-4 3 0,-2 2 0</inkml:trace>
  <inkml:trace contextRef="#ctx0" brushRef="#br0" timeOffset="55.625">4269 5188 10813,'-43'13'0,"24"-11"-292,-8 7-72,5-8-291,-7 6-1,2-1 1</inkml:trace>
  <inkml:trace contextRef="#ctx0" brushRef="#br0" timeOffset="56.625">3950 5151 10813,'-16'0'-932,"6"0"199,8 0 375,-1-4 152,1-1 75,-3-9 0,-3 0 0</inkml:trace>
  <inkml:trace contextRef="#ctx0" brushRef="#br0" timeOffset="57.625">3524 5131 10813,'-56'0'0,"34"4"0,-5-2-292,8 7-72,-5-11-291,8 0-1,-3-9 1</inkml:trace>
  <inkml:trace contextRef="#ctx0" brushRef="#br0" timeOffset="58.625">2900 4982 10813,'-57'-7'-513,"28"0"262,7 1 113,1 1-47,5-2 125,4 5-336,-2-3 91,2 5-126,0 0 223,-4-4 163,1-1 0,-2-4 0</inkml:trace>
  <inkml:trace contextRef="#ctx0" brushRef="#br1" timeOffset="59.625">10575 4083 10813,'-23'0'0,"16"0"0,1 0 998,0 0-162,5 0 1128,-2 0-1084,6 0 49,1 0-740,8-3-23,-1-3-23,8-3-32,1-5-102,3 3 13,3-1-69,-3-2 72,7 7-443,-2-4-214,2 9-679,0-1-169,0 3-189,0 0 0,0 0 1</inkml:trace>
  <inkml:trace contextRef="#ctx0" brushRef="#br1" timeOffset="60.625">10772 3764 10813,'0'-16'-1051,"0"9"888,0 6 115,0-7 418,0 7-61,0-5 293,0 12-192,0-5-158,0 7-32,0-3-74,0 0 127,0 8 36,0-10 19,0 11-10,0-6 84,-3 9-30,2-2 176,-5 4-75,5-1-83,-5 5 19,4-1-182,-5 8-66,3-9-68,0 15-47,-2-11 44,4 10-48,0-4 4,-3 6-45,4-12-44,-5 5 23,5-9-57,-2 3 82,3-7 6,0 3 42,0-6-23,0 4-86,0-11-654,0 4 44,0-9-740,0 3 227,3-10-201,1-1 0,5-3 1</inkml:trace>
  <inkml:trace contextRef="#ctx0" brushRef="#br1" timeOffset="61.625">10575 3782 10813,'-13'-3'479,"10"1"-245,0-5 22,2 5-21,-5-2 87,5 4 741,-2 0-648,3 4 504,0 1-794,0 8-49,0 3 56,0 2-125,0 5 104,0-2-72,0 9 153,0-5-87,0 7 69,-4 0-246,2-1 85,-4 1-209,2 0 95,0-6-20,-2 8 106,0-11-32,2 8-31,-2-12-16,5 4-112,-2-3 117,3-6-233,0 4 108,0-11-220,0 4 215,0-9-44,0 3-347,0-2 26,0-1-279,0 5 304,0-5-36,0 5 106,0-5 28,0 7 114,0-4 167,0 4 0,0 0 0</inkml:trace>
  <inkml:trace contextRef="#ctx0" brushRef="#br1" timeOffset="62.625">13314 3896 10813,'-13'0'1232,"10"0"-660,3-3-99,0 1 278,0-11-305,0 10 197,0-11-223,0 8 67,3-8-142,-1 10-138,5-8-32,-3 7-33,0-1 94,5-1-42,-3 2 68,8 0 15,-1-4-73,2 7 43,0-2-70,0 4-44,1-3-14,-2 1-9,2-5-267,2 1 84,-2-1-174,9-3 181,-7 6 59,7-7 69,-5 10 0,-1-5-1094,2 6-294,-1 6-1132,3-1 0,0 4 1</inkml:trace>
  <inkml:trace contextRef="#ctx0" brushRef="#br1" timeOffset="63.625">13435 3839 10813,'0'-21'254,"0"7"-44,0 10 197,0-12-115,0 12 184,0-6-53,0 8 189,0-7-98,0 7-144,0-5 33,0 5 305,0-1-376,-3 3 303,2 3-582,-5 3 38,4 8-45,0 0 61,2 9-57,-3-3 41,1 10-33,-5-7 8,6 11-17,-2-11 5,0 11-11,1-11-18,-3 8 3,3-8-35,-1 2 29,0 1-73,2-4 23,-6-1-71,5-5-9,0 0 35,2-3-26,0-1 47,0 0-264,0-3-205,0 2-163,0-9-1559,0 1 1266,2-3-1084,0 0 1487,5 0 0,-3 0 0</inkml:trace>
  <inkml:trace contextRef="#ctx0" brushRef="#br0" timeOffset="64.6249">5350 5621 11827,'-11'-18'810,"9"13"-554,-1-4-11,3 7 7,0-5 29,0 5 22,0-5 36,0 5 198,0-1-227,-3 3 148,2-4-216,-5 2-80,2-7-4,0 8-76,-4-3 11,7 4-9,-5-3 16,5 1-89,-8-5 35,5 5-85,-5-2 39,5 4-9,-3 0 28,-2 0 8,-1 0 10,4 4 12,-7-2-22,10 5 21,-8-5-9,8 5 1,-10-6-7,10 8 17,-5-7-11,2 5 17,2-5-3,-5 5-54,6-1-6,-10-1-11,7 7-33,-4-5 36,2 6-9,0 1 8,4-3 1,-4 7 25,3-8-36,-6 8 14,8-7 6,-7 1-10,5 2 16,1-3 4,-2 7-7,2-4 6,0 6-16,-3-6-17,5 4 10,-1-8-8,3 8 26,0-3 0,0-1-3,0 4 2,0-8 0,0 4 0,0-1-1,0-6 8,0 9-7,0-12 8,3 6-8,-1-3 13,5-1-8,-3 4 9,0-6-7,5 8 35,-3-6-23,5-1 26,-1 2-12,-2-1-18,3-1 23,-8 4-27,10-4 48,-10 1-35,8 1 40,-5-6-10,6 3-18,-2-4 23,0 0-28,3 0-6,-5 0 8,7 0-6,-7 0 19,7 0-39,-4 0 34,5 0-34,0-4-1,-2 3-11,2-6-2,-5 5 6,4-5 3,-7 5 15,7-7-23,-7 7 47,5-5-22,-3 5 21,3-5-26,-3 2 16,3-1-11,-4-6 15,3 8-15,-2-6-2,0 4 3,3-1 2,-3-3-42,3 6 37,-8-12-37,8 12 40,-7-10-34,4 11 17,2-13-22,-7 12 23,8-10 23,-10 10-21,9-12 18,-9 13-23,7-13 5,-9 9-4,5-6 54,-5-1 9,5 7 54,-5-7-36,2 6 16,-3-6-22,0 2-6,0 3 9,0-5 3,0 6-16,0-6 17,0 2 0,-3 5 10,2-9-5,-8 12 6,6-10-37,-9 10 4,9-12 2,-9 13 0,9-13-10,-10 9 9,8-6-9,-7-1 2,2 7 9,4-7-2,-7 10-5,10-12-1,-8 9-7,5-6 0,-5 3-25,1 1 31,2 3-32,-3-2 36,5 6-9,-8-5 3,5 5-3,-5-5-28,5 5-65,-5-2 3,5 4-57,-4 0-192,6 0 46,-4 0-135,8 0 151,-10 0-507,10 0 173,-9 4-1061,9-2 162,-9 12-556,6 0 0,-4 9 0</inkml:trace>
  <inkml:trace contextRef="#ctx0" brushRef="#br0" timeOffset="65.6249">6081 6244 10813,'27'-18'-4,"-14"15"119,-3-12 27,0 10 121,1-9-488,-2 7 103,4-8-350,0 3-158,3 1 204,-2-7-156,2 4 271,-2-9 188,2-2-1,-2-3 1</inkml:trace>
  <inkml:trace contextRef="#ctx0" brushRef="#br0" timeOffset="66.6249">5746 6356 10813,'25'-4'-339,"-16"3"30,3-6 239,-2 5 54,-2-2 117,4 4 2,-2 0 6,-3 0-273,4 0 62,-5 0-232,6 0-119,-2 0 111,-2 0-56,4 0 200,-2 0 128,0 0 0,0 0 0</inkml:trace>
  <inkml:trace contextRef="#ctx0" brushRef="#br0" timeOffset="67.6249">5121 6319 10813,'18'0'890,"-10"0"-934,-3 3 13,-1-1-297,6 10 213,-7-8-287,8 10 107,-3-10-236,5 8 230,-5-10 167,7 2 31,-7-4 75,7 0 138,-4 0-95,5 0 98,0 0-129,-2 0-107,2 0-27,-2 0-33,5 0-130,-2 0 57,3 0 26,0 0 63,3 3 167,3 2 0,2 4 0</inkml:trace>
  <inkml:trace contextRef="#ctx0" brushRef="#br0" timeOffset="68.6249">3478 6376 10673,'16'0'512,"-12"0"-27,2 0-186,-2 0 179,1-4-118,5 2 207,-5-7-715,10 8 126,-4-7-476,5 7 279,-2-6-405,5 1 138,-3-1-297,8 0 299,-5 5-71,8-1 112,-8 3-107,6 0 315,-10 0 99,7 3 136,-2 3 0,3 4 0</inkml:trace>
  <inkml:trace contextRef="#ctx0" brushRef="#br0" timeOffset="69.6249">3919 6393 10813,'21'0'-664,"-11"0"666,1 0-161,-2 0 113,4 4-186,0-2 72,-2 7 123,4-8-4,-7 3 131,7 0-279,-4-3 53,5 6-248,-2 1 155,2-3 5,0 6 110,-2-8 23,-1 10 208,0-12 31,-4 6-1,5-5-82,-1 5 149,1-5-85,2 2 255,-1-8-213,0 2-41,0-5-46,4 5-49,-2-5-178,7 6 12,-4-8-157,11 7 80,-4-2 26,3 1-45,0-3 0,0-2 1</inkml:trace>
  <inkml:trace contextRef="#ctx0" brushRef="#br0" timeOffset="70.6249">10848 5610 10813,'-43'14'-1284,"24"-10"1037,-2-4 36,5 0-49,5-4 53,-4-1 0,4-4 1</inkml:trace>
  <inkml:trace contextRef="#ctx0" brushRef="#br0" timeOffset="71.6249">10728 5667 9502,'-13'0'-1039,"10"0"927,3-5 115,0 3-146,-3-9 136,-1 4 0,-5-7 1</inkml:trace>
  <inkml:trace contextRef="#ctx0" brushRef="#br0" timeOffset="72.6249">10696 5591 10813,'-16'0'-31,"6"0"67,6 3-12,-3-1 12,-1 7 119,-3-7 1,5 1 114,-5-6-236,3 1 18,-2-7-209,-1 4 186,5-1-36,-5-1 35,5 5 18,-6-1 9,2-2 97,4 3 0,-6-5-241,9 5-331,-10-2-85,10 8-130,-9-2 23,9 5 206,-9-5-42,9 6 210,-9-2 138,6 6 0,-5 4 1</inkml:trace>
  <inkml:trace contextRef="#ctx0" brushRef="#br0" timeOffset="73.6249">10104 6043 9485,'-12'-15'278,"11"12"-20,-5 3 27,4 0 51,-3 0 14,3 0-16,-5 0-147,6 0 35,-5-5-50,4 3 46,0-5-47,-1 5 32,1-2-60,-5 1 53,6 1-49,-2-5 70,0 5-26,1-3 0,-3 5-4,0 0-6,1 0-51,-3 0 52,5 0-57,-3 0 17,3 0 19,-6 0-19,5 0 31,-7 0-83,8 0-41,-4 0-13,5 0-104,-9 0 59,7 0-26,-6 0 43,5 5 100,0-3-18,-6 9 17,7-8-134,-6 13 69,5-12-89,0 6 89,-4-4 109,4-1-59,0 4 76,-2-4-108,5 1-2,-7 4 1,7-6-11,-5 12-48,5-13 39,-5 12-56,5-10 63,-7 9-20,7-10 2,-2 8-2,3-6-24,0-1-20,0 6 4,0-8-6,0 13 24,0-12 8,0 10-11,0-5 10,0 3 1,0 1-1,0-1 2,0 1-8,0 1 4,0-7-5,0 7 10,0-10 12,0 12-8,0-12 10,0 10-19,0-9 2,3 6-1,-2-6 2,7 0 8,-4 4-5,0-3 7,2-1-10,-2 2-6,5-2 3,-2 1-5,5 3 3,-7-7 7,7 1-7,-6-3 7,5 4-2,-1-3-3,0 7 3,0-7 14,0 3-12,0-4 15,3 0-19,-3 0-9,3 0 7,-7 0-6,7 0 10,-7 0 21,5 0-16,-1 0 15,-1 0-14,3 0-1,-2 0 0,-2-4 0,7 3 18,-7-7-13,7 3 15,-7 0-19,4-8-2,-2 10 5,-2-12-5,4 12-3,-2-13 4,-4 12 0,7-6 0,-8 4-32,7-1 20,-2 0-27,-4 2 5,7-1-9,-10-6-2,8 8 2,-8-6 33,10 4-13,-10-3 10,8-1-20,-8-3 7,10 1-11,-10-1 8,10 1 28,-10 3-13,5-5 19,-6 7-24,4-8 48,-5 3-33,6 1 40,-5-3-14,1 2 16,-3-1-3,0-3 3,0 4 3,0-4-24,0 5 29,0-7-33,0 7 3,0-6 3,0 10 10,0-9 28,0 12 19,0-10 2,0 7-19,-3-8 5,1 6-3,-8 1 8,7 2-5,-8-6-23,8 8 1,-10-6 2,10 4 0,-10-1-4,10 0 2,-8 5-39,5-1-24,-6-1-30,2 2 20,2-7-15,-7 8 24,7-3-2,-7 4-4,7 0-146,-4 0 23,2 4-107,2 3-224,-4 5 127,2 4-204,0 2 114,-3 2-878,0 1 210,2 0-584,-4 6 561,7-2 222,-5 2 0,0 1 0</inkml:trace>
  <inkml:trace contextRef="#ctx0" brushRef="#br0" timeOffset="74.6249">10347 5591 10813,'-31'0'-122,"15"0"73,2 0 150,-2 0-92,5 0 115,-4 0-127,7 0 107,-4-4-113,2 2 52,4-5-129,-4 2 142,6-2 37,0 0 50,-5 5-347,6-2-213,-10 4-181,10 0 58,-5 0 214,2 0 97,-1 0-8,-3 0-1,-3 0 1</inkml:trace>
  <inkml:trace contextRef="#ctx0" brushRef="#br1" timeOffset="75.6249">10316 5667 8790,'0'-16'1226,"0"13"-969,-3 3 343,2 0-459,-6 0-66,5 0 355,-1 0-234,1 0 219,0 0-158,-4 3-110,2-1 124,0 9-153,-6-6 112,7 6 10,-9-6 35,8 0-151,-7 8 31,5-10-112,-6 12 126,5-12-131,0 13-10,0-12-41,-2 6 8,-1-4 116,4 1-27,-7 4 43,8-8-151,-7 13 104,5-12-139,0 10 148,2-11-279,-2 10 77,6-8-248,-2 1-268,3 1 103,0-2-195,0 0 289,0 8-358,3-10 325,1 12-394,5-10 413,-2 6 0,0-6 0</inkml:trace>
  <inkml:trace contextRef="#ctx0" brushRef="#br0" timeOffset="76.6249">9921 5667 10813,'-30'16'-768,"14"-12"597,0 12-53,2-13 43,1 8 70,0-9 25,7 1-18,-7-3 129,10 0-86,-5 0 98,2 0-118,-1 0 162,0 0-108,-5 0 120,6 0-52,-5 0 28,8 4 1,-10-2-12,10 10-178,-8-8-10,6 10-6,-3-5 36,3 7-1,1-5-12,-6 6-81,4-6 0,-4 3 0</inkml:trace>
  <inkml:trace contextRef="#ctx0" brushRef="#br0" timeOffset="77.6249">9540 5968 10813,'-14'32'-322,"2"-25"143,3 9-39,-5-9 444,3 9-97,-2-3 296,0 3-296,7-6-63,-7 8-93,10-7 3,-6 7-108,8-11 36,-3 9-187,4-13-98,0 12 82,0-12-163,0 13 261,0-12-98,0 10 92,4-5 7,-3 3 29,8 1 139,-3-1 0,5 1 0</inkml:trace>
  <inkml:trace contextRef="#ctx0" brushRef="#br0" timeOffset="78.6249">15201 6326 10813,'-8'-43'-32,"-3"16"274,-1 6-70,-3-2 195,0 5-126,-1-2-188,2 3 28,1 1-182,0 0-20,3 3 92,-3-3-118,3 4 201,-3-4-309,4 5 173,-5-3-242,5 1 190,-5 1-113,5-4 82,-2 5-155,1-7-94,4 8 53,-7-8-167,7 4 228,-4-6 98,-1 2 132,5-1 70,-7-1 0,7 2 0,-4-1 0</inkml:trace>
  <inkml:trace contextRef="#ctx0" brushRef="#br0" timeOffset="79.6249">14866 5779 10813,'-26'-12'-220,"17"5"36,-5 1 274,2-4-78,-1 6 61,0-8 37,5 6-32,-7 1-316,4-2 65,-5 2-308,4-1 24,-5-3 235,7 4-164,-10 0 178,6-2 0,-4 1 0</inkml:trace>
  <inkml:trace contextRef="#ctx0" brushRef="#br0" timeOffset="80.6249">14075 5685 10813,'-42'0'-1008,"26"0"1008,-5-4 0,3 3 509,-3-6-49,5 5 338,-3-2-1005,5 4-37,1 0-581,-1 0 326,5 0-19,-4 0 129,0 0-53,-1 0 269,-2 4 89,0-2 84,2 5 0,-2-6 0,2 7 0,-2-7 0,1 8 0,0-7 0,-1 2 0,-2-1 0,-2 2 0,-3 4 0</inkml:trace>
  <inkml:trace contextRef="#ctx0" brushRef="#br0" timeOffset="81.6249">13070 5779 10813,'-43'13'0,"24"-11"-292,-8 6-72,5-6-291,-7 5-1,2-1 1</inkml:trace>
  <inkml:trace contextRef="#ctx0" brushRef="#br0" timeOffset="82.6249">12751 5742 10813,'-16'0'-932,"6"0"199,8 0 375,-1-4 152,0-1 75,-1-9 0,-4 0 0</inkml:trace>
  <inkml:trace contextRef="#ctx0" brushRef="#br0" timeOffset="83.6249">12325 5722 10813,'-56'0'0,"34"4"0,-5-2-292,8 7-72,-5-11-291,8 0-1,-3-9 1</inkml:trace>
  <inkml:trace contextRef="#ctx0" brushRef="#br0" timeOffset="84.6249">11701 5573 10813,'-58'-7'-513,"30"0"262,6 1 113,1 1-47,5-2 125,4 5-336,-2-3 91,2 5-126,-1 0 223,-2-4 163,0-1 0,-2-4 0</inkml:trace>
  <inkml:trace contextRef="#ctx0" brushRef="#br0" timeOffset="85.6249">14151 6212 11827,'-12'-18'810,"11"13"-554,-2-4-11,3 7 7,0-5 29,0 5 22,0-5 36,0 5 198,0-1-227,-3 3 148,2-4-216,-5 2-80,2-7-4,-1 8-76,-2-3 11,6 4-9,-5-3 16,5 1-89,-8-5 35,5 5-85,-5-2 39,5 4-9,-3 0 28,-2 0 8,-1 0 10,4 4 12,-7-2-22,10 5 21,-8-5-9,8 5 1,-10-6-7,10 8 17,-6-7-11,4 5 17,0-5-3,-3 5-54,5-2-6,-10 1-11,7 6-33,-4-5 36,2 6-9,0 1 8,4-3 1,-5 7 25,5-8-36,-7 8 14,8-7 6,-7 1-10,5 2 16,1-3 4,-2 7-7,2-4 6,0 6-16,-4-6-17,7 4 10,-2-8-8,3 8 26,0-4 0,0 1-3,0 2 2,0-6 0,0 3 0,0-1-1,0-6 8,0 9-7,0-12 8,3 6-8,-2-3 13,7-1-8,-4 4 9,0-6-7,5 8 35,-3-6-23,5-1 26,-1 2-12,-3-1-18,5-1 23,-9 4-27,10-4 48,-10 0-35,8 3 40,-5-7-10,5 3-18,-1-4 23,0 0-28,3 0-6,-4 0 8,5 0-6,-5 0 19,5 0-39,-2 0 34,4 0-34,0-4-1,-2 3-11,2-7-2,-5 7 6,4-6 3,-7 5 15,7-7-23,-7 7 47,5-5-22,-3 5 21,3-5-26,-3 2 16,3-1-11,-4-6 15,2 8-15,-1-6-2,0 4 3,3-1 2,-3-3-42,3 6 37,-7-12-37,7 12 40,-7-10-34,4 11 17,1-13-22,-5 12 23,7-10 23,-10 10-21,9-12 18,-10 13-23,8-13 5,-8 9-4,4-6 54,-5-1 9,5 7 54,-5-8-36,2 8 16,-3-7-22,0 2-6,0 3 9,0-5 3,0 6-16,0-6 17,0 2 0,-3 5 10,2-9-5,-8 12 6,6-10-37,-10 10 4,11-12 2,-10 13 0,9-13-10,-10 8 9,7-4-9,-5-2 2,1 7 9,4-8-2,-7 12-5,10-13-1,-8 9-7,5-6 0,-5 3-25,0 1 31,4 3-32,-4-3 36,5 8-9,-8-6 3,5 5-3,-5-5-28,5 5-65,-5-2 3,5 4-57,-4 0-192,6 0 46,-5 0-135,10 0 151,-11 0-507,10 0 173,-9 4-1061,9-2 162,-10 12-556,8 0 0,-5 9 0</inkml:trace>
  <inkml:trace contextRef="#ctx0" brushRef="#br0" timeOffset="86.6249">289 6780 10813,'-13'17'690,"10"-11"-1,-7 6-296,6-8 257,-3 10-248,-1-9 239,0 10-52,1-12-46,2 10-90,0-12-151,3 7-116,-1-7-56,3 6 48,0-5-45,3 2-24,1-4-2,6 0-25,6-4-13,3-1-310,8-8 67,1-3-193,2-3-574,3 1-5,-1-2-726,5-1 130,-5-4-1,1-3 1</inkml:trace>
  <inkml:trace contextRef="#ctx0" brushRef="#br0" timeOffset="87.6249">351 6534 10004,'0'-14'1480,"-3"10"-884,2-1-140,-7 3-54,7-5-70,-2 5 345,3-1-406,-3 3 383,2 0-487,-5 3-34,5 3 126,-2 4-119,-2 3 131,4-3-141,-5 8 0,5-4-103,-2 6 58,3 0-33,0-3 34,-3 3-48,2-2 38,-5 5-79,0-2 35,2 4-60,-2 0 2,2 0 4,-1 5-22,-5-7 40,7 11-79,-5-12 29,3 8-48,1-9-502,-3 2 154,5-8-379,0 2 360,2-10 110,0 4 70,0-9-824,0 1 127,2-6-241,0-2 455,8-8 491,-4-3 0,4-2 0</inkml:trace>
  <inkml:trace contextRef="#ctx0" brushRef="#br0" timeOffset="88.6249">503 6497 10813,'0'-22'326,"0"12"-176,0 8 15,-4-2 581,2 4-216,-3 0 412,3 0-296,-1 0-323,3 4 36,0 1-184,0 9 70,-2 1 13,0 4-51,-4-1-21,5 2-65,-3 1-14,4 0-25,-3 6-17,1-2-50,-3-2-2,0 4-32,1-6-43,-3 6 13,2-8-41,1 8 37,-2-6 69,2 3-203,0-7 25,-3 3-530,5-2 179,-1 1-208,3-4 240,0 2-287,0-6 131,0 3-229,0-1 247,0-6 113,0 5 70,0-10 81,0 5 66,3-5 24,1 5 0,5-2 1</inkml:trace>
  <inkml:trace contextRef="#ctx0" brushRef="#br0" timeOffset="89.6249">9091 7371 10813,'-13'17'690,"10"-11"-1,-7 6-296,6-8 257,-3 10-248,0-9 239,-2 10-52,2-12-46,3 10-90,-2-12-151,4 6-116,0-5-56,2 5 48,0-5-45,2 2-24,3-4-2,5 0-25,6-4-13,2-1-310,10-8 67,-1-3-193,3-3-574,3 1-5,-1-2-726,5-1 130,-5-4-1,1-3 1</inkml:trace>
  <inkml:trace contextRef="#ctx0" brushRef="#br0" timeOffset="90.6249">9153 7125 10004,'0'-14'1480,"-3"10"-884,2-1-140,-6 3-54,5-5-70,-1 5 345,3-1-406,-3 3 383,2 0-487,-5 3-34,5 2 126,-2 6-119,-1 2 131,2-3-141,-4 8 0,5-4-103,-2 6 58,3-1-33,0-1 34,-3 2-48,2-2 38,-5 5-79,0-2 35,2 4-60,-2 0 2,2 0 4,0 5-22,-6-7 40,7 11-79,-6-13 29,5 10-48,-1-10-502,-2 2 154,6-9-379,-2 4 360,3-11 110,0 4 70,0-9-824,0 1 127,3-6-241,-2-3 455,9-6 491,-4-4 0,4-2 0</inkml:trace>
  <inkml:trace contextRef="#ctx0" brushRef="#br0" timeOffset="91.6249">9306 7088 10813,'0'-22'326,"0"11"-176,0 10 15,-5-3 581,4 4-216,-5 0 412,5 0-296,-2 0-323,3 4 36,0 1-184,0 9 70,-3 1 13,1 4-51,-3-1-21,3 1-65,-2 3-14,4-1-25,-3 6-17,2-2-50,-5-2-2,2 4-32,-1-6-43,-2 6 13,3-8-41,-1 8 37,0-6 69,0 2-203,1-5 25,-3 2-530,5-2 179,0 1-208,2-5 240,0 4-287,0-7 131,0 3-229,0-1 247,0-6 113,0 5 70,0-10 81,0 5 66,2-5 24,3 5 0,3-2 1</inkml:trace>
  <inkml:trace contextRef="#ctx0" brushRef="#br0" timeOffset="92.6249">2070 6628 9465,'0'16'2642,"0"-12"-2031,0-1 218,0-1-325,0 5-117,0-1-40,0-1-6,0 4 48,0-7-79,0 5-32,0-5-169,0 5-19,0-2-1,0 2 11,0 4-42,0-4 0,0 11-11,0-4-69,0 9 48,0 2-62,0 4 58,0-3-47,-2 3 32,0-4-56,-5 1 45,3-6-117,-1 3 40,0-3-73,3-6-236,-2 4 88,4-11-212,0 3 134,0-8-479,0 4-138,0-12-531,0 1 0,0-4 0</inkml:trace>
  <inkml:trace contextRef="#ctx0" brushRef="#br0" timeOffset="93.6249">1918 6723 10813,'-23'0'897,"16"0"-1358,3 0 126,-4 0 1456,7 0 205,-2 0 367,6 0-420,1 0-1052,8-4 23,-1 2-134,8-5-32,1 0-48,6 2 13,1-6-308,3 7 82,1-8-278,-1 10 262,4-1-765,-5-1-120,6 2-818,-10-5 0,4 2 0</inkml:trace>
  <inkml:trace contextRef="#ctx0" brushRef="#br0" timeOffset="94.6249">4049 6874 10813,'0'-21'683,"0"10"-93,0 9 1186,0-3-1153,0 10 961,0 0-1452,0 8-33,0 3 1,0 2-59,0 5 55,0-2-54,0 9-62,-4-5 20,2 7-77,-4 0 58,5-1-110,-2 1 10,0 0-141,2-5-287,-6 3 89,5-9-167,-1 0 215,3-4-481,0-1 134,0-8-356,0 3 339,0-9 261,0 1 28,3-3 88,3 0 0,1 0 0</inkml:trace>
  <inkml:trace contextRef="#ctx0" brushRef="#br0" timeOffset="95.6249">4139 6929 10813,'0'-19'1341,"0"3"-415,0 12-130,0-7 149,0 10-18,0-3-534,0 8 133,0 1-416,0 7-21,0 8-29,0 1-8,0 9 10,0-8-10,0 12-5,0-8-10,0 10-34,0-6-43,0 2 25,0-7-35,0-2 35,0-5-162,0 2 34,0-6-107,0 4 111,0-11-636,0 4 21,0-10-685,0 5 172,-2-12-41,-3 1 0,-3-4 0</inkml:trace>
  <inkml:trace contextRef="#ctx0" brushRef="#br0" timeOffset="96.6249">4033 7023 10813,'-17'0'1764,"8"0"-643,8 0 346,-2 0-369,6 0 24,1 0-1040,6 0-40,3-3-18,6-2 37,-3-8-273,8 1 91,-5-4-193,5 8-1066,-4-4 390,-1 10-1074,5-1 623,-2 3 0,4 0 1</inkml:trace>
  <inkml:trace contextRef="#ctx0" brushRef="#br0" timeOffset="97.6249">6058 6949 11468,'0'-15'2031,"0"7"-883,0 6-512,0-5 238,0 5-435,0-2-250,-5 8 55,4 1-102,-5 9-15,5 1 17,-2 4-44,3-1-32,-3 5-8,1-3 15,-5 10-49,6-3 17,-2 5-55,3 0-46,0-5 20,0 6-40,0-10 39,0 8-102,-3-12 28,2 4-84,-5-3 70,4-2-211,-1 1-35,3-4-227,0 2-383,0-9 145,0 2-153,0-3 233,0-1-342,0 1 444,0-5-364,-2-2 632,-3-6 0,-3-3 1</inkml:trace>
  <inkml:trace contextRef="#ctx0" brushRef="#br0" timeOffset="98.6249">5919 6968 10813,'-14'-21'1114,"5"5"-790,2 12 753,3-6-210,-2 4 386,5 1-606,-2-4-355,3 7 508,0-1-427,3 3 435,1 0-600,6 0 7,3 0-30,4 0 43,1 0-106,6-4-117,-2 2-37,6-8-61,0 3 70,5-11 78,-2 7 3,7-7 42,-7 11-1143,5-5-282,-5 10-1133,0-2 0,-4 4 1</inkml:trace>
  <inkml:trace contextRef="#ctx0" brushRef="#br0" timeOffset="99.6249">10873 7219 9465,'0'16'2642,"0"-12"-2031,0-1 218,0-1-325,0 5-117,0-1-40,0-1-6,0 4 48,0-7-79,0 5-32,0-5-169,0 5-19,0-2-1,0 2 11,0 4-42,0-4 0,0 11-11,0-4-69,0 9 48,0 2-62,0 3 58,0-1-47,-3 2 32,1-4-56,-5 1 45,3-6-117,0 3 40,-2-3-73,4-6-236,-2 4 88,4-11-212,0 3 134,0-8-479,0 4-138,0-12-531,0 1 0,0-4 0</inkml:trace>
  <inkml:trace contextRef="#ctx0" brushRef="#br0" timeOffset="100.6249">10720 7314 10813,'-23'0'897,"16"0"-1358,3 0 126,-3 0 1456,5 0 205,-1 0 367,6 0-420,2 0-1052,6-4 23,1 2-134,6-5-32,2 0-48,6 2 13,2-6-308,2 7 82,0-8-278,0 10 262,5-1-765,-7-1-120,7 2-818,-9-5 0,3 2 0</inkml:trace>
  <inkml:trace contextRef="#ctx0" brushRef="#br0" timeOffset="101.6249">12851 7465 10813,'0'-21'683,"0"10"-93,0 9 1186,0-3-1153,0 10 961,0 0-1452,0 8-33,0 3 1,0 2-59,0 5 55,0-2-54,0 9-62,-4-5 20,2 7-77,-3 0 58,3-1-110,-1 1 10,0 0-141,2-6-287,-6 5 89,5-10-167,0 0 215,2-5-481,0 0 134,0-7-356,0 2 339,0-9 261,0 1 28,2-3 88,4 0 0,1 0 0</inkml:trace>
  <inkml:trace contextRef="#ctx0" brushRef="#br0" timeOffset="102.6249">12942 7520 10813,'0'-20'1341,"0"4"-415,0 13-130,0-8 149,0 9-18,0-1-534,0 6 133,0 3-416,0 6-21,0 8-29,0 1-8,0 9 10,0-8-10,0 12-5,0-8-10,0 10-34,0-6-43,0 2 25,0-7-35,0-2 35,0-5-162,0 2 34,0-6-107,0 4 111,0-11-636,0 3 21,0-8-685,0 4 172,-3-12-41,-1 1 0,-5-4 0</inkml:trace>
  <inkml:trace contextRef="#ctx0" brushRef="#br0" timeOffset="103.6249">12835 7614 10813,'-17'0'1764,"8"0"-643,8 0 346,-2 0-369,6 0 24,1 0-1040,6 0-40,3-3-18,6-3 37,-3-6-273,8 0 91,-5-4-193,5 8-1066,-3-4 390,-3 10-1074,7-1 623,-4 3 0,5 0 1</inkml:trace>
  <inkml:trace contextRef="#ctx0" brushRef="#br0" timeOffset="104.6249">14860 7540 11468,'0'-15'2031,"0"6"-883,0 8-512,0-6 238,0 5-435,0-2-250,-5 8 55,4 1-102,-5 9-15,5 1 17,-2 4-44,3-1-32,-3 5-8,2-3 15,-7 10-49,7-3 17,-2 5-55,3 0-46,0-6 20,0 8-40,0-11 39,0 8-102,-3-12 28,2 4-84,-5-3 70,5-2-211,-2 1-35,3-4-227,0 2-383,0-10 145,0 4-153,0-4 233,0-1-342,0 1 444,0-5-364,-3-2 632,-1-6 0,-5-3 1</inkml:trace>
  <inkml:trace contextRef="#ctx0" brushRef="#br0" timeOffset="105.6249">14722 7559 10813,'-15'-21'1114,"7"5"-790,1 12 753,2-6-210,0 4 386,3 1-606,-1-4-355,3 7 508,0-1-427,3 3 435,1 0-600,6 0 7,3 0-30,5 0 43,-1 0-106,7-4-117,-2 2-37,7-8-61,-2 3 70,6-11 78,-1 7 3,5-7 42,-5 11-1143,4-5-282,-6 10-1133,1-2 0,-3 4 1</inkml:trace>
  <inkml:trace contextRef="#ctx0" brushRef="#br1" timeOffset="106.6249">2177 8419 10813,'-17'3'-1100,"5"-1"1950,9 5-298,-10-1-76,8-1-8,-7 7-79,2-8 79,4 10-193,-7-7 58,10 8-57,-8-3-38,5 1 29,-5 3-6,1-6-23,2 8-88,-3-7 92,8 7-36,-10-4-11,10 5-17,-5 1-35,3-2-76,1 5 64,-6-4-105,7 8 20,-6-5-28,8 1 52,-2-6-35,3 3 40,0-2-27,0 1 17,0 1-19,0-2 16,0 1-51,0-4 13,0 2-21,0-6 20,3 2-34,1-3 19,3-1-64,5-4 20,-3 3-22,4-1 35,-1-2-50,4 2 82,-1-5-50,0 1 55,0-3-18,1-3 12,-5 1-22,4-9 16,-7 3 7,7-8-3,-4 0 9,2-2-25,0-2 7,-4 2-6,5-1 13,-5-4-32,5 0 23,-5-6-23,2-3 27,-1 2 0,-4-2-2,4 0 1,-6 5-3,1-3 2,0 8-9,-3 1 6,1 1 42,-6 3 17,-2 1 5,-2 0 17,-4 7-59,2-2 19,-4 9-20,0-1-86,-1 3 24,-2 0-77,0 0-351,2 0-14,-2 0-202,2 3 176,1 3-571,0 2 248,3 7-478,0-5 535,1 8 208,2-4 106,0 6-1,-1-2 1</inkml:trace>
  <inkml:trace contextRef="#ctx0" brushRef="#br1" timeOffset="107.6249">46 8757 10813,'-11'0'-202,"8"0"331,-2 4 129,4-3 59,-5 7 27,5-7 0,-2 5-96,0-6 75,2 0-61,-7 0 60,7 0 835,-2 0-694,3-6 648,3 1-1079,-2-4 34,9-3-37,-4-1-14,6-6 54,-2 1-21,-2-9-25,7 4 9,-4-2 11,5-5-10,-2 7 12,2-8-35,0 12-11,-2-4-2,2 0 3,-1 6 0,-2-7-13,-1 9-3,-1-4-40,-1 3 66,1 1-38,-5 1 47,2 9-24,-6-2 17,4 5-25,-5-5 14,6 5-4,-5-1 99,1 3-67,-3 3 81,0 2-66,0 4-16,0 6 21,0-5-7,0 6-17,-3 0 19,1 4-19,-5 1 12,3 1-11,-1 8 22,0-3-22,0 5 11,1 0-10,-6-4 3,7 6-14,-8-2 12,6-4-14,-3 4 10,6-3-41,-3-1 32,3-3-35,-5 2 47,5-7-104,0 6 24,2-4-90,-3 4 85,1-6 16,-3 3 29,3-3-190,-1-3-587,3 7-60,0-5-586,0 8 232,0-6-125,0 2-1,0-5 1</inkml:trace>
  <inkml:trace contextRef="#ctx0" brushRef="#br1" timeOffset="108.6249">4246 8531 10813,'-12'0'-938,"5"0"1150,6 0 74,-5 0 319,2 0-259,-1 0-53,-2 0-128,6 0-12,-5 4 167,5-3 22,-5 6 20,1 1 21,1-3-145,-3 6 1,3-8 10,-1 13 6,-3-9-5,1 9 26,-4 0-10,1 4-161,0-2 133,0 1-143,-1-1 127,2 2-49,-1-3-20,1 7-67,2-3-57,3 6-6,-2-8-46,2 8 54,-2-6 1,0 6 31,5-7-7,-2 3-33,3-9-15,0 4 4,0-8 4,3 5-13,-2-3-5,8-1-8,-5 3-25,8-5 24,-6-4-4,8-1 8,-3-4 8,2 0-8,0 0-14,-3 0 13,3 0-31,0-4-4,2-1-16,3-7-47,-5-5-78,10 0 66,-10-6-91,10 1 20,-10-8-72,6 5 20,-8-12 144,4 6 39,-7-4 70,4 5-106,-2-6 74,-4 6 62,4-6-18,-9 9-15,2-3 318,-3 11-88,-3-5 274,-1 10-164,-8 0-148,-3 9 9,-4 1-63,-7 4-41,2 4 29,-5 1-44,4 9-157,-1 4-2,1 3-102,3 6 91,-2-7-75,6 3 39,4-4-79,2-1 33,5 2-753,3-6-243,-2 7-764,5-5 0,-2 7 0</inkml:trace>
  <inkml:trace contextRef="#ctx0" brushRef="#br1" timeOffset="109.6249">6042 9058 10813,'0'16'2556,"0"-13"-1934,0-6 727,0 1-1084,3-10-25,1 5-60,3-6-35,5-1-46,-4 3-119,4-7 50,-2 1-99,-2-5-2,7-5-19,-4 4 17,5-2-58,0-1 84,-2 1-106,2 2 120,-2-4-55,2 6 332,-4-3-161,2 10 179,-8-4-178,7 11-28,-10-7-12,5 11-18,-6-10 44,4 11-28,-5-1 42,6 3-39,-5 0 152,0 0-108,-2 3 134,0 3-129,0 8-4,0 4-3,-2 7-33,0 10 1,-8 1 8,7 17 1,-8-7 61,8 20-2,-10-9 49,10 11-179,-8-6 22,6 0-113,-3-1 66,3-4-369,1-9 87,-3 2-251,5-11 257,-1-2-694,3-5-167,0-7-807,0-2 0,0-5 0</inkml:trace>
  <inkml:trace contextRef="#ctx0" brushRef="#br1" timeOffset="110.6249">9205 9122 10813,'-12'0'-938,"5"0"1150,6 0 74,-5 0 319,2 0-259,-1 0-53,-2 0-128,6 0-12,-5 4 167,5-3 22,-5 6 20,1 1 21,1-3-145,-3 6 1,3-8 10,-1 13 6,-3-9-5,1 9 26,-4 0-10,1 4-161,0-2 133,0 1-143,-1-1 127,2 2-49,-1-3-20,1 7-67,2-3-57,3 6-6,-2-8-46,2 8 54,-2-6 1,0 6 31,5-7-7,-2 3-33,3-9-15,0 4 4,0-8 4,3 5-13,-2-3-5,8-1-8,-5 3-25,8-5 24,-6-4-4,8-1 8,-3-4 8,2 0-8,0 0-14,-3 0 13,3 0-31,0-4-4,2-1-16,3-8-47,-5-3-78,10-1 66,-10-7-91,10 3 20,-10-9-72,6 5 20,-8-12 144,4 6 39,-7-4 70,4 4-106,-2-4 74,-4 5 62,4-6-18,-9 9-15,2-3 318,-3 10-88,-3-3 274,-1 9-164,-8 0-148,-3 9 9,-4 1-63,-7 4-41,2 4 29,-5 1-44,4 9-157,-1 4-2,1 3-102,3 6 91,-2-7-75,6 3 39,4-4-79,2-1 33,5 2-753,3-6-243,-2 7-764,5-5 0,-2 7 0</inkml:trace>
  <inkml:trace contextRef="#ctx0" brushRef="#br1" timeOffset="111.6249">11001 9649 10813,'0'16'2556,"0"-13"-1934,0-6 727,0 1-1084,3-10-25,1 4-60,3-4-35,5-2-46,-4 3-119,4-7 50,-2 0-99,-2-3-2,7-6-19,-4 4 17,5-2-58,0-1 84,-2 1-106,2 2 120,-2-4-55,2 6 332,-4-3-161,2 10 179,-8-4-178,7 11-28,-10-7-12,5 10-18,-6-8 44,4 10-28,-5-1 42,6 3-39,-5 0 152,1 0-108,-3 3 134,0 3-129,0 8-4,0 4-3,-3 7-33,1 10 1,-8 1 8,7 17 1,-8-7 61,8 20-2,-10-9 49,10 11-179,-8-6 22,6 0-113,-3-1 66,3-4-369,1-9 87,-3 2-251,5-11 257,-1-2-694,3-5-167,0-7-807,0-2 0,0-5 0</inkml:trace>
  <inkml:trace contextRef="#ctx0" brushRef="#br0" timeOffset="112.6249">12279 6966 10673,'16'0'512,"-12"0"-27,2 0-186,-2 0 179,0-3-118,6 1 207,-4-7-715,9 7 126,-4-5-476,5 6 279,-2-7-405,5 3 138,-3-2-297,8 0 299,-5 5-71,8-1 112,-8 3-107,5 0 315,-8 0 99,6 3 136,-2 2 0,3 6 0</inkml:trace>
  <inkml:trace contextRef="#ctx0" brushRef="#br0" timeOffset="113.6249">12759 6936 10813,'20'0'-664,"-10"0"666,2 0-161,-4 0 113,5 4-186,0-2 72,-1 6 123,2-6-4,-5 2 131,5-1-279,-2-1 53,4 5-248,-2 0 155,2-1 5,0 4 110,-2-6 23,-1 8 208,0-10 31,-5 5-1,7-5-82,-2 5 149,1-5-85,2 2 255,-2-8-213,2 2-41,-1-5-46,3 5-49,-1-5-178,8 5 12,-5-6-157,10 6 80,-2-2 26,2 1-45,0-3 0,0-3 1</inkml:trace>
  <inkml:trace contextRef="#ctx0" brushRef="#br0" timeOffset="114.6249">13922 6910 10813,'18'0'890,"-10"0"-934,-3 3 13,-1-1-297,6 10 213,-7-8-287,8 10 107,-4-10-236,6 8 230,-4-10 167,5 1 31,-5-3 75,5 0 138,-2 0-95,4 0 98,0 0-129,-2 0-107,2 0-27,-2 0-33,5 0-130,-2 0 57,3 0 26,0 0 63,3 4 167,3 1 0,2 4 0</inkml:trace>
  <inkml:trace contextRef="#ctx0" brushRef="#br0" timeOffset="115.6249">14546 6947 10813,'26'-4'-339,"-17"3"30,2-7 239,-1 7 54,-1-3 117,3 4 2,-2 0 6,-3 0-273,4 0 62,-5 0-232,6 0-119,-2 0 111,-2 0-56,4 0 200,-2 0 128,0 0 0,0 0 0</inkml:trace>
  <inkml:trace contextRef="#ctx0" brushRef="#br0" timeOffset="116.6249">14881 6835 10813,'28'-18'-4,"-15"14"119,-3-10 27,0 9 121,1-9-488,-2 6 103,4-6-350,0 2-158,3 1 204,-2-7-156,2 4 271,-2-9 188,2-2-1,-2-3 1</inkml:trace>
  <inkml:trace contextRef="#ctx0" brushRef="#br1" timeOffset="117.6249">14897 9387 10813,'-17'4'-1100,"5"-3"1950,10 7-298,-11-3-76,7 0-8,-6 8-79,2-10 79,5 12-193,-8-8 58,10 7-57,-9-2-38,6 1 29,-5 3-6,1-5-23,3 6-88,-5-6 92,9 7-36,-10-4-11,11 6-17,-7-1-35,5-1-76,-1 5 64,-5-3-105,7 6 20,-5-4-28,6 1 52,-1-5-35,3 1 40,0-1-27,0 2 17,0-1-19,0-1 16,0 2-51,0-6 13,0 4-21,0-8 20,3 3-34,2-3 19,2-1-64,4-3 20,-2 1-22,4 0 35,0-2-50,3 2 82,-2-5-50,2 2 55,-2-4-18,2-4 12,-5 2-22,4-8 16,-7 1 7,7-7-3,-4 0 9,2-2-25,0-2 7,-4 3-6,5-3 13,-5-3-32,5 0 23,-5-6-23,2-3 27,-1 2 0,-4-2-2,4 0 1,-5 5-3,-1-3 2,2 9-9,-5-1 6,2 3 42,-6 1 17,-1 2 5,-3 0 17,-5 7-59,3-2 19,-3 9-20,-1-1-86,-2 3 24,-1 0-77,1 0-351,0 0-14,-1 0-202,2 3 176,1 3-571,0 3 248,3 5-478,0-3 535,1 6 208,2-2 106,0 4-1,0-1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1.999"/>
    </inkml:context>
    <inkml:brush xml:id="br0">
      <inkml:brushProperty name="width" value="0.025" units="cm"/>
      <inkml:brushProperty name="height" value="0.025" units="cm"/>
      <inkml:brushProperty name="color" value="#0CAC38"/>
    </inkml:brush>
    <inkml:brush xml:id="br1">
      <inkml:brushProperty name="width" value="0.025" units="cm"/>
      <inkml:brushProperty name="height" value="0.025" units="cm"/>
      <inkml:brushProperty name="color" value="#1F5FFE"/>
    </inkml:brush>
    <inkml:brush xml:id="br2">
      <inkml:brushProperty name="width" value="0.025" units="cm"/>
      <inkml:brushProperty name="height" value="0.025" units="cm"/>
      <inkml:brushProperty name="color" value="#ED331F"/>
    </inkml:brush>
  </inkml:definitions>
  <inkml:trace contextRef="#ctx0" brushRef="#br0">1294 599 10813,'-15'0'689,"6"0"-572,8 0-225,-5 0 255,5 0-1,-5 0 116,4 0 69,-1 0-162,3-3 115,0 1-157,0-6 115,3 2-18,-1-7-189,6 2 16,-2-3-186,4-3 54,0 1 11,-4-4 45,5 4 32,-5-1-51,4 3 79,-3 2-85,0 0 111,-3 6-64,2-6-34,-5 10 5,5-7-73,-5 8 56,5-2-15,-4 3-9,1 0 176,-3 3-3,0-2 23,0 8-30,0-1-82,0 6-10,0 6 8,-3-3 90,1 9-38,-6-9 74,5 9-77,-6-9-136,8 6 86,-5-7-88,5 1 122,-5-6-86,5 2-30,-2-7-18,3 5-209,0-8 115,0 5-200,0-3 166,0-1-258,0 2 129,0-2-169,0 0 89,3 2-156,-2-5 41,5 2 25,-5 0 207,5-2 205,-2 5 0,3-2 0</inkml:trace>
  <inkml:trace contextRef="#ctx0" brushRef="#br0" timeOffset="1">1209 798 10813,'0'12'-113,"0"-9"414,3-6 493,1 1-535,6-6-63,1 5-177,3-9 103,1 7-333,-1-8 86,0 4-230,0-4-183,1 8 178,-4-4-211,2 5 206,-7 0 207,5-2-93,-8 5 84,6-2-104,-8 6-5,2 1 0,-3 3 0</inkml:trace>
  <inkml:trace contextRef="#ctx0" brushRef="#br0" timeOffset="2">1209 884 10330,'15'-4'1929,"-3"-2"-1744,-7 2-9,5-1-128,1 0 82,-6 3-83,7-1 126,-10 3-115,7 0-12,-5 0-26,0 0-116,2 0 67,-4 0 1,0 3-7,-2 1 4,0 4 44,-2 2-82,-3-2 95,-2 5 32,-3-2-61,2 4 48,-5-1 111,4-3 63,-4 2 3,5-4 176,-5 3-182,5-3 185,-5 4-165,7-7 50,-3 2-112,8-4 56,-2 1-39,3 0-190,0-3 57,0 1-177,0-1 179,3 0 32,1 4 47,6-5-19,5 2-522,0-6 63,8 2-319,-3-8-463,7 6 298,-1-8-475,2 5 397,1-4 121,-1 3 0,1 0 0</inkml:trace>
  <inkml:trace contextRef="#ctx0" brushRef="#br0" timeOffset="3">2378 100 10813,'0'-15'-933,"0"11"205,0-2 497,0 5 248,0-2 109,-3 0 38,2 2 0,-5-5 46,4 5 127,0-2-95,-1 0 130,1 2-218,-3-5 117,3 4-139,-1-3 94,3 3 6,-2-3 26,0 0 23,-4 1-68,5-2-11,-2 5 28,0-2-44,2 0 43,-5 2-24,5-5 16,-5 5-163,5-2 121,-5 3-131,4 0-13,-3 0 101,3 0-100,-3 0 111,0 0-49,1 0-57,-5 3 2,7-2 13,-10 8 48,9-7 20,-8 10-43,5-6 12,-7 4-24,5 0 20,-5-2 15,7 5 4,-5-2 13,5 4-13,-4-1-37,0-3 22,5 2-19,-4-4 33,5 3-139,0 0 95,-2 2-115,4 0 43,-1-2 71,3 1-87,0-5 98,0 5 0,0-2-27,0 1 6,0 1-37,0-8-2,0 7 0,0-7 0,0 5 13,0 1-5,3-6 9,-1 7-12,6-10-31,-5 7 20,9-5-23,-7 0 9,5 5 19,0-6-23,-4 6 26,5-8-3,-5 5-5,4-5 4,0 5 23,-1-5 12,1 2 1,0-3-8,-2 0 4,5 0-22,-2 0 30,4 0-25,-1 0-36,0-3 30,0 2-35,1-8 26,-1 6 7,0-8-12,0 8 15,1-8-28,-1 5 19,0-4-19,0 0 18,-2 2-28,1-5 18,-5 1-25,5-2 26,-4 3-2,3-5 1,-6 6 3,6-9 38,-10 6 7,7-4 2,-8 3 43,2 0-19,0 2 6,-2 0-12,5 3-1,-4-1 9,0 0 17,-4 2-13,-3-2 17,-5 0-3,2 4 58,-8-3-19,6 5-12,-8 0-19,5-2-16,-4 2-20,2 0 14,1-2-20,0 4-39,0 0 16,-1 2-65,-2 0 72,2 0-24,-5 0 48,4 0-27,2 2-97,1 0-503,4 4 47,-1-2-1039,0 3 108,2 3-642,-5 1 0,2 4 0</inkml:trace>
  <inkml:trace contextRef="#ctx0" brushRef="#br0" timeOffset="4">2135 399 10813,'5'-11'-1150,"1"5"1559,-5 5 86,2-5 387,0 2-189,-2-1-138,5-1-85,-5 5 914,2-2-926,-3 6 680,0-2-1083,-3 8 27,-1-3-40,-3 4 4,-3 0-23,1 1 16,-4 1-14,2 6 60,-6-7-32,1 11 23,-4-6-75,4 2 25,-1 2-64,0-1 64,2-1-46,-5 2 60,4-4-44,-1 1-1,3 0 18,-1-1-20,-2 4 32,2-2-17,-8 1-17,6 4 6,-9-4-2,6 9 32,-7-3-12,4 4 7,-4-1-34,7 1 25,-6-3-28,9 1 31,-8-7 23,8 5 10,-9-8-1,9 6-4,-6-4 9,7-1 11,-4 2 6,5-4 34,-5 4-16,4-5 3,-1 5-2,3-1-32,-1-1 0,1 3 1,3-3-24,-2 0 18,7 3-15,-5-6 22,8 2-50,-9-2-14,10-4-8,-7 2 19,5-5 5,0 2-2,-5 0-16,3-1-18,-4 4 12,0-2 6,2 3-9,-5 1 26,1-1-8,-2 0 3,3 0 11,-2 1 0,4-1 0,-3 0-3,0 0 25,1 1-19,-2-4 22,4 2-26,-1-5 8,0 5-5,2-1 7,-2-1-25,0 2 15,1-5-12,-1 5 17,0-1-26,2 2 18,-2-3-21,0 2-8,4-4 25,-2 1-28,3 0 32,1-5-150,-2 7 34,2-9-101,0 8 73,-2-8-142,5 6 52,-2-5-110,3 0-220,0 2-76,-3-2-199,2 0 113,-5 2-223,4-2 13,-3 3-384,1 3 0,-4 2 0</inkml:trace>
  <inkml:trace contextRef="#ctx0" brushRef="#br1" timeOffset="5">1514 2297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6">2506 356 10813,'-21'-3'-43,"14"2"18,2-5 165,0 2 159,3 0 132,-1-2 28,3 2 88,0 0-106,0-2 78,0 4 721,0-1-735,0 6 500,0 2-885,3 2-38,-1 3-13,3-2 14,0 5-14,2-1 71,0 2-29,3 0 26,-2 3-47,5-1 70,-1 4-7,2-2 44,3 1-46,-1 1 17,4-2-56,-2 4 27,1 2 19,4-1-22,-6 4 59,8-4-68,-8 1 31,6 0-58,-4-1 39,-1 4-70,5-1 35,-6 2-36,6 1 32,-7-1-37,4 4 5,-5-2-8,5 4 14,-4-4 15,1 1 1,-3-2 0,4-1-36,-3 1-28,5-4 9,-4 2-8,1-7 6,-3 3-11,1-4-6,-1-1-22,0 2 56,0-4-24,3 1 23,-4-3-28,9 1 22,-14-1-30,12 0 40,-13 3-11,9-1 1,-7 4 0,3-4 44,-6 3 11,5-3 9,-8 4-17,9-1-3,-9-1-26,8 2 36,-5-4-75,4 4 11,0-5-19,-2 5 24,5-4-28,-4-2-3,3-1-10,-3-4 13,4 4 36,-2-2-5,3 0-1,-2 2 24,1-4-23,-5 4 20,2-5-31,0 5-36,-4-4 29,5 1-23,-8 0-167,9-2 47,-10 5-134,10-2 127,-9 4-419,8-1 116,-5 0-282,4 0-142,0 3 293,-2-1-207,5 4 344,-1-1-185,5-1-430,-2 5-425,8-3-410,-3 7 0,4-1 0</inkml:trace>
  <inkml:trace contextRef="#ctx0" brushRef="#br1" timeOffset="7">911 2127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1" timeOffset="8">3673 2201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1" timeOffset="9">953 2138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1" timeOffset="10">3705 2222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0" timeOffset="11">3091 741 10813,'-16'3'-136,"7"-2"336,8 5-6,-2-4 605,3 0-472,0-4 546,0 0-649,0-6 0,3 2-60,1-7-61,4 2 51,2-4-38,-2 1 116,2-3-169,0 1 126,-1-4-292,1 5 192,0-2-166,-5 0 126,7 1-79,-10-4 20,10 7-6,-9-3 21,5 11 92,-6-4-26,1 8 22,-3-5-154,0 5-11,0-5-34,0 7 37,0 1-16,0 8 97,-3 4-97,1 2 202,-6 9 25,5-3 3,-9 10-16,10-4-118,-10 3 25,9-5-20,-5 1 29,4-7-193,-1 3 43,0-8-167,3 2-95,-1-2 85,3-1-170,0-3 271,0-1-752,0-3 305,0-2-482,3 0 406,1-3 201,6 1 0,2-3 0</inkml:trace>
  <inkml:trace contextRef="#ctx0" brushRef="#br0" timeOffset="12">3048 927 10813,'-11'0'1618,"8"0"-660,6 0 471,1 0-1334,6-3 92,1 1-329,4-6 68,-1 5 54,0-6-39,0 5 160,1 0-522,-1-2 205,-3 5-348,2-2-438,-4 3 289,1 0-425,0 3 413,-5-2 221,7 8 27,-7-4-1,5 5 1</inkml:trace>
  <inkml:trace contextRef="#ctx0" brushRef="#br0" timeOffset="13">3134 1026 10813,'-12'0'1630,"9"0"-829,6 0 531,1 0-1041,4 0-143,2 0 85,-5 0-85,7 0-31,-10 0-7,10 0-79,-9 0 100,8 0-125,-8 0 89,6 0-155,-8 0-96,2 0 195,-3 3-176,0-1 143,0 6 23,-3-2-63,-1 7 111,-6-5 76,-2 8-21,1-9 21,-2 10 12,5-10-71,-2 6 86,2-3-77,1-4 34,3 5-58,-2-8 31,5 6-87,-2-8 39,3 5-35,0-5 50,3 5-32,1-5 24,6 2-26,-1-3-68,6 0 16,-5 0-71,9 0 42,-6 0-159,4 0 33,-3 0-105,0 0 116,-2 0-349,1 0-35,-5 0-694,5 3-19,-2 4-302,4 7 0,-1 5 0</inkml:trace>
  <inkml:trace contextRef="#ctx0" brushRef="#br1" timeOffset="14">540 1831 10813,'-10'18'-322,"2"-14"143,2 5-39,-4-5 444,2 5-97,-1-2 296,0 2-296,5-3-63,-5 4-93,7-4 3,-4 4-108,5-6 36,-2 5-187,3-7-98,0 6 82,0-6-163,0 7 261,0-7-98,0 6 92,3-3 7,-2 2 29,5 0 139,-2 0 0,4 0 0</inkml:trace>
  <inkml:trace contextRef="#ctx0" brushRef="#br1" timeOffset="15">805 1662 10813,'-21'9'-768,"10"-7"597,0 7-53,1-7 43,1 4 70,0-5 25,5 1-18,-5-2 129,7 0-86,-4 0 98,2 0-118,-1 0 162,0 0-108,-3 0 120,4 0-52,-4 0 28,6 2 1,-7-1-12,7 6-178,-6-5-10,5 6-6,-3-3 36,3 4-1,0-3-12,-4 4-81,3-4 0,-3 2 0</inkml:trace>
  <inkml:trace contextRef="#ctx0" brushRef="#br1" timeOffset="16">932 1873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17">487 2095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1" timeOffset="18">1366 1662 9502,'-9'0'-1039,"7"0"927,2-3 115,0 2-146,-2-5 136,-1 2 0,-3-4 1</inkml:trace>
  <inkml:trace contextRef="#ctx0" brushRef="#br1" timeOffset="19">1450 1630 10813,'-30'8'-1284,"17"-6"1037,-2-2 36,4 0-49,3-2 53,-2-1 0,2-2 1</inkml:trace>
  <inkml:trace contextRef="#ctx0" brushRef="#br1" timeOffset="20">2995 1725 10813,'-30'7'0,"17"-6"-292,-6 4-72,4-4-291,-5 3-1,1-1 1</inkml:trace>
  <inkml:trace contextRef="#ctx0" brushRef="#br1" timeOffset="21">2773 1704 10813,'-11'0'-932,"4"0"199,6 0 375,-1-2 152,0-1 75,-1-5 0,-3 0 0</inkml:trace>
  <inkml:trace contextRef="#ctx0" brushRef="#br1" timeOffset="22">2477 1693 10813,'-39'0'0,"24"2"0,-4-1-292,6 4-72,-4-6-291,6 0-1,-2-5 1</inkml:trace>
  <inkml:trace contextRef="#ctx0" brushRef="#br1" timeOffset="23">2043 1609 10813,'-40'-4'-513,"20"0"262,5 1 113,0 0-47,4-1 125,3 3-336,-2-2 91,2 3-126,-1 0 223,-2-2 163,1-1 0,-2-2 0</inkml:trace>
  <inkml:trace contextRef="#ctx0" brushRef="#br1" timeOffset="24">3747 1968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25">3694 1672 10813,'-29'0'-1008,"18"0"1008,-4-2 0,3 1 509,-3-3-49,4 3 338,-2-1-1005,3 2-37,1 0-581,-1 0 326,4 0-19,-3 0 129,0 0-53,-1 0 269,-1 2 89,0-1 84,1 3 0,-1-3 0,1 3 0,-1-3 0,1 4 0,-1-4 0,0 1 0,-1 0 0,-2 1 0,-2 2 0</inkml:trace>
  <inkml:trace contextRef="#ctx0" brushRef="#br1" timeOffset="26">4244 1725 10813,'-18'-7'-220,"12"3"36,-4 1 274,2-3-78,-1 4 61,0-5 37,3 4-32,-4 0-316,2-1 65,-3 1-308,3 0 24,-4-2 235,5 2-164,-7 0 178,4-1 0,-2 1 0</inkml:trace>
  <inkml:trace contextRef="#ctx0" brushRef="#br1" timeOffset="27">4477 2032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1" timeOffset="28">2445 2392 10673,'11'0'512,"-8"0"-27,1 0-186,-1 0 179,0-2-118,4 1 207,-3-4-715,6 4 126,-2-3-476,3 3 279,-1-3-405,3 1 138,-2-1-297,6 0 299,-4 3-71,6-1 112,-6 2-107,4 0 315,-6 0 99,4 2 136,-1 1 0,2 3 0</inkml:trace>
  <inkml:trace contextRef="#ctx0" brushRef="#br1" timeOffset="29">2752 2402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1" timeOffset="30">3588 2360 10813,'12'0'890,"-6"0"-934,-3 2 13,0-1-297,4 6 213,-5-5-287,6 6 107,-3-6-236,4 5 230,-3-6 167,4 1 31,-4-2 75,4 0 138,-2 0-95,3 0 98,0 0-129,-1 0-107,1 0-27,-1 0-33,3 0-130,-1 0 57,2 0 26,0 0 63,2 2 167,2 1 0,1 2 0</inkml:trace>
  <inkml:trace contextRef="#ctx0" brushRef="#br1" timeOffset="31">4022 2381 10813,'18'-2'-339,"-12"1"30,2-3 239,-1 3 54,-1-1 117,2 2 2,-1 0 6,-2 0-273,3 0 62,-4 0-232,4 0-119,-1 0 111,-1 0-56,2 0 200,-1 0 128,0 0 0,0 0 0</inkml:trace>
  <inkml:trace contextRef="#ctx0" brushRef="#br1" timeOffset="32">4255 2318 10813,'19'-10'-4,"-10"8"119,-2-6 27,0 5 121,1-5-488,-2 4 103,3-4-350,0 1-158,2 1 204,-1-4-156,1 2 271,-1-5 188,1-1-1,-1-2 1</inkml:trace>
  <inkml:trace contextRef="#ctx0" brushRef="#br1" timeOffset="33">201 2646 10813,'-9'10'690,"7"-7"-1,-5 4-296,4-5 257,-2 6-248,0-5 239,-1 5-52,1-6-46,2 5-90,-1-6-151,3 3-116,-1-3-56,2 3 48,0-3-45,2 1-24,1-2-2,4 0-25,4-2-13,2-1-310,6-4 67,0-2-193,2-2-574,2 1-5,-1-1-726,4-1 130,-4-2-1,1-2 1</inkml:trace>
  <inkml:trace contextRef="#ctx0" brushRef="#br1" timeOffset="34">244 2508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1" timeOffset="35">350 2487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1" timeOffset="36">1334 2614 10813,'-16'0'897,"11"0"-1358,2 0 126,-2 0 1456,4 0 205,-1 0 367,4 0-420,1 0-1052,5-2 23,0 1-134,5-3-32,1 0-48,4 1 13,1-3-308,2 4 82,0-5-278,0 6 262,3-1-765,-4 0-120,4 1-818,-6-3 0,2 1 0</inkml:trace>
  <inkml:trace contextRef="#ctx0" brushRef="#br1" timeOffset="37">1440 2561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1" timeOffset="38">2805 2783 10813,'-12'0'1764,"6"0"-643,5 0 346,-1 0-369,4 0 24,1 0-1040,4 0-40,2-2-18,4-1 37,-2-4-273,6 0 91,-4-2-193,4 5-1066,-3-3 390,-1 6-1074,4-1 623,-2 2 0,3 0 1</inkml:trace>
  <inkml:trace contextRef="#ctx0" brushRef="#br1" timeOffset="39">2816 2699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1" timeOffset="40">2879 2730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1" timeOffset="41">4117 2752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1" timeOffset="42">4213 2741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2" timeOffset="43">32 3757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2" timeOffset="44">1514 3567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2" timeOffset="45">2953 3630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2" timeOffset="46">4202 3926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2.046"/>
    </inkml:context>
    <inkml:brush xml:id="br0">
      <inkml:brushProperty name="width" value="0.025" units="cm"/>
      <inkml:brushProperty name="height" value="0.025" units="cm"/>
      <inkml:brushProperty name="color" value="#0CAC38"/>
    </inkml:brush>
    <inkml:brush xml:id="br1">
      <inkml:brushProperty name="width" value="0.025" units="cm"/>
      <inkml:brushProperty name="height" value="0.025" units="cm"/>
      <inkml:brushProperty name="color" value="#ED331F"/>
    </inkml:brush>
    <inkml:brush xml:id="br2">
      <inkml:brushProperty name="width" value="0.025" units="cm"/>
      <inkml:brushProperty name="height" value="0.025" units="cm"/>
      <inkml:brushProperty name="color" value="#1F5FFE"/>
    </inkml:brush>
  </inkml:definitions>
  <inkml:trace contextRef="#ctx0" brushRef="#br0">4252 418 10813,'-12'0'831,"9"0"-569,3-3-248,0 2 92,0-8-268,0 6 209,0-8 36,0 5 91,3-4 76,-1 0-149,6 1 15,-5-4-134,9 4 127,-9-4 19,8 5 75,-8-5 23,6 4-202,-8-4 27,5 7-202,-5-5 55,5 8 10,-4-6 17,0 8-78,-2-2 123,0 6-84,0 1 128,0 6-9,0 5 2,0 1-103,0 7 84,0-3-97,0 4 112,0-2-262,0 0 60,0-4-233,0 3 238,0-6-531,0 3 354,0-7-461,3 2 369,2-4 0,2 1 1</inkml:trace>
  <inkml:trace contextRef="#ctx0" brushRef="#br0" timeOffset="1">4266 605 10813,'-11'0'472,"8"0"-152,3 3 66,0-1-94,0 4 86,0-5-58,0 2 66,3-3-378,-2 0 36,11-3-248,-8-1 275,16-4-505,-11-2 227,12 2-329,-8-2 247,5 2 278,-4 4-112,0 1-221,-2 3-207,1 3-316,-4 1 0,1 4 1</inkml:trace>
  <inkml:trace contextRef="#ctx0" brushRef="#br0" timeOffset="2">4381 692 10813,'-11'0'2186,"8"0"-1766,3-3 101,0 2-159,3-5-263,1 4 26,3-1-145,4 3 162,-3 0-301,2 0 171,0 0-180,-4 0-71,6 0 205,-9 0-230,5 3 287,-6-1-121,1 6 102,-3-2-88,0 7 51,-3-1 141,1 2 54,-4-2-41,2 1 358,0-5-208,-2 2 280,2 0-161,-1-4-102,0 3-23,3-8-45,-1 5-46,3-5-37,3 5-1,1-4-48,7 1-30,0-3-8,4 0-16,2 0-242,1 0 76,7 0-159,1 0 158,3 0-813,0 0-200,2 2-885,2 3 0,4 2 0</inkml:trace>
  <inkml:trace contextRef="#ctx0" brushRef="#br1" timeOffset="3">5751 1643 9803,'-12'0'560,"6"0"-180,5 0 124,-5 0-167,5 0 429,-2 0-332,3 3 204,0-2-376,0 5 0,0-2-4,0 4-101,0 2 28,0 1-38,0 4-153,0-1 88,0 0-171,0 1 159,0 2-176,0-1 94,0 4-194,0-4-87,0 1 97,0-2-113,0-1 165,0 1 55,0-1 59,-3 0-48,1 1-103,-3-1-640,0-2 124,1 1-436,-5-5 378,4 5 0,-5-1 1</inkml:trace>
  <inkml:trace contextRef="#ctx0" brushRef="#br0" timeOffset="4">3646 115 10813,'-11'0'-474,"8"-2"627,3 0-49,0-4 159,0 5-93,-3-2 186,2 3-125,-5-3 139,4 2-85,0-5-33,2 4 132,0 0-98,-3 2 71,1 0-108,-4 0 15,5-3-56,-2 1 49,3-4-19,0 5-97,0-2-60,-3 3 5,2 0 9,-5 0-70,2 0 45,0 3-168,-5-2 149,6 5 13,-9-1 77,10-1-55,-10 5-56,9-7-75,-8 10 35,8-9-55,-9 8 141,9-8-73,-8 9 78,8-9-154,-9 8 104,9-8-94,-5 9 124,6-10-128,0 7 92,-1-5-114,1 1-10,-4 3 89,5-5-104,-2 9 116,3-9-29,0 8 10,0-5-18,0 4 74,0 0-28,0-4 24,0 5-40,0-8 97,0 9 28,0-9 13,0 8-27,0-8 64,0 9-110,0-9 118,0 8-155,0-8 12,0 9-19,0-10 27,0 7 8,0-5 24,3 1-15,-2 3 14,8-5-41,-6 6 13,8-8-14,-8 5-1,9-5-3,-6 5 7,4-4 0,0 3 4,-4-3-1,5 4 2,-5-5-5,4 2 4,0-3-5,-4 0 1,5 0-8,-8 0 9,9 0-12,-9 0 15,8 0-9,-8 0 5,9 0-3,-7 0-3,5 0 3,1 0-2,-6-3-13,7 2 11,-6-5-13,4 4 19,0 0-5,-4 2 5,5-3-6,-8 1-1,8-4-2,-8 2 0,9 0 0,-6-5 3,4 6-3,0-8-3,-2 5 3,3-4 1,-1 0-3,-2 1 14,2-1-51,1 0 38,-6 1-39,7-1 42,-9 0 1,5 2-1,-3-3 1,-1 1-7,2 2 17,-5-2-11,2 0 9,-3 1 39,0-1-40,0 0 42,0 4-49,0-6 21,0 7-14,-3-5 18,2-1-20,-5 6 35,2-7-25,-1 6 32,-3-4-40,5 0 19,-9 5-16,9-7 22,-8 6 29,5-4 28,-4 0-12,0 4 1,4-5-51,-5 8 5,5-6-4,-4 5-8,0 0-1,4-2 8,-6 4-71,9-3 28,-8 3-69,5-4 65,-4 5-210,0-2 75,4 3-143,-2 3 124,3-2-277,1 5 82,-5-2-192,6 1-219,-5 3-179,3-2-154,1 7 31,-5-1 75,7 2 81,-7 1-250,7-1 0,0 0 0</inkml:trace>
  <inkml:trace contextRef="#ctx0" brushRef="#br0" timeOffset="5">2753 173 8946,'-12'0'2117,"9"0"-1829,3-3 569,0-1-768,3-3-35,-1-4 79,4 3-115,-2-5 137,3 1-114,0 1 80,3-2-98,-4 4-42,6-4 89,-9 5-101,5-5 140,-6 7 1,1-3-13,-1 8 5,0-2-94,4 3-28,-5 0 17,2 0-16,-3 3 91,0 1-21,-3 6-20,2 2-158,-5 2 26,4 1-145,0 2 157,2-1-113,-3 4 37,1-4-1,-4 1-79,5-5 105,-2 1-46,3-8 43,0 7-213,0-9 85,0 8-216,0-8-100,3 6 72,-2-8-137,5 2 325,-1 0 123,2 1 204,3 6 0,1 2 0</inkml:trace>
  <inkml:trace contextRef="#ctx0" brushRef="#br0" timeOffset="6">2753 360 10755,'-12'11'945,"9"-10"-630,3 2-112,3-3 37,-1 0-21,6-3-278,-2 2 113,10-5-293,-3 4 1,7-3 65,-4 3-79,1-4 225,-2 5-654,-1-5 349,1 5-611,-1-8 411,0 3 0,1-4 0</inkml:trace>
  <inkml:trace contextRef="#ctx0" brushRef="#br0" timeOffset="7">2796 461 10813,'-11'0'-342,"8"0"560,6 0 438,1 0-507,3 0-165,3 0 20,-1 0-97,1 0 36,0 3-157,-4-1 161,3 3 9,-8 0 82,5-1-4,-5 5-128,5-4 84,-5 5-181,-1 1 167,-4-3 55,-3 2 101,-3 0-7,1-4 233,-4 6-168,4-9 234,-4 8-198,8-5 159,-7 4-113,9-3 155,-8 0-165,8-2-28,-6 1-72,8-5-92,-2 2 34,9-3-43,-1 0-168,11 0 101,0-3-209,3 2-479,4-5 135,-3 1-336,7 1 175,-3-2 129,6 2-162,-3-3 0,5 0 0</inkml:trace>
  <inkml:trace contextRef="#ctx0" brushRef="#br2" timeOffset="8">4732 3120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2" timeOffset="9">2573 3216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2" timeOffset="10">4764 3141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2" timeOffset="11">2012 3057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2" timeOffset="12">1546 3014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1" timeOffset="13">2090 1542 10813,'0'-16'-109,"0"5"-22,0 8 130,0-6 70,0 5 34,0 0 29,0-2 92,0 4 386,0-1-334,0 6 364,0-1-520,0 6-24,0-5 89,0 9-98,0-6 81,0 7-98,0-2 75,0 4-68,-3-1-36,2 0 58,-5 1-80,4 2 102,0-1-6,2 7-14,0-3 19,0 8-19,-3-3 27,1 1-25,-4 2 21,5-5-66,-2 4 50,3-1-55,-3 3 48,2 0-71,-5 0 62,5-1-58,-2 1 50,3 0 3,0 0-16,-3 0 18,1 0 10,-3-1-12,3-2 9,-1 2-14,3-5 3,0 1-7,0 1-16,0-5-38,0 6 2,0-9-23,0 9 23,0-9-40,0 7 31,0-9-33,0 3 18,0-4 12,0 0-17,0 1 17,0-1 5,0-2-10,0 1 7,0-5 20,0 3-31,0-1 33,0-5-38,0 7-17,0-6 25,0 4-27,0-3 33,0 0-44,-3-3-10,2 5-5,-5-6-94,5 6 103,-2-5-75,3 0 74,0 5 27,0-6-40,-3 8 30,2-8-44,-5 9 30,4-9-28,-1 8 22,3-8-73,0 9 46,0-9-38,-2 8 60,0-8-298,-4 6 54,5-8-194,-2 2-621,3 0 261,0-2-440,0 5 439,3-5 239,1 2-1,3-3 1</inkml:trace>
  <inkml:trace contextRef="#ctx0" brushRef="#br1" timeOffset="14">5016 1456 10596,'-12'0'2940,"9"0"-2364,3-3 797,0 1-1088,0-3-100,0 3 11,3-4-114,-2 5 17,5-5-9,-4 5 77,1-2-102,-1 3 42,0 0-71,4 0-17,-5 3 29,5-2-41,-5 5 20,5-2-7,-2 1 34,1 3-4,3-2 0,-5 4-7,9 0 9,-7-1-18,6 1 19,-1 0 10,-2-1 30,5 1-12,-1 0 31,2-2-49,1 5 24,-1-1-21,1 2 12,-1-2-8,0 1 4,1-5-7,-1 8-25,1-3 11,-1 8-5,0-3-24,1 4 5,-1-1-12,1 4 13,-1-2-3,0 4 24,1-3-30,-1 3-5,1-7-17,-1 6 8,1-9-9,-1 6 11,3-7 9,-1 1-16,4-2 23,-4-1-41,1 1 23,-2-1-28,-1 1 35,1-1 6,-1 0-9,0 1 9,1-1-5,-1 3 6,1-1-7,-4 5 33,2-6 4,-4 3 11,4-4-11,-2 3-63,4-1-13,-4 4-1,2-4 12,-4 2 54,4-4-15,-2-2 18,1 1-74,1-5-7,-5 5-9,3-4 9,-1 4 45,-5-8-16,4 7 11,-5-9-38,1 8 30,1-8-22,-5 6 25,5-5-64,-5 1 14,5 3-61,-5-5 63,2 6-30,-3-5 54,3 0-33,-1 5 32,3-6-6,-3 8 5,1-8-27,-3 9-28,3-6-18,-2 4-20,5 0-231,-5-2 66,2 3-165,-3-1 185,0-5-961,0 7 235,0-6-712,0 7 497,-3 1 197,-1 5 0,-3 2 1</inkml:trace>
  <inkml:trace contextRef="#ctx0" brushRef="#br1" timeOffset="15">5650 1600 14772,'18'-4'1266,"-2"-2"-1117,-3 4-119,10-3 37,-3 3-69,8-4-212,-2 2-16,3 0-99,-1-2 148,4 2-648,-2-1-145,8-1-804,-4 5 0,5-2 0</inkml:trace>
  <inkml:trace contextRef="#ctx0" brushRef="#br2" timeOffset="16">1970 3046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1" timeOffset="17">2076 1225 10265,'-5'-11'214,"-1"8"-152,5 3 215,-2 0-343,0 0 315,2 0-242,-5 0 41,5 0 132,-2 0-129,0 0 104,1 0-28,-3 0-49,3 0-137,-1 0 75,0 0-178,2 3 197,-5-2-35,5 5 48,-5-2-24,5 0 10,-5 5-10,4-6-21,-3 8 35,3-8-42,-4 6 39,2-5-1,0 1 2,-2 3 0,5-5 49,-2 9-31,3-9 35,-3 8-44,1-8 37,-3 9-36,3-10 38,-1 10-43,3-6 7,0 4-4,0 0 9,0-4-31,0 5 28,0-5-30,0 4 29,0 0-9,0-4 10,0 5-15,0-8 48,0 9-34,3-9 31,-1 8-36,3-8 2,-3 6-1,4-5-8,-5 0 80,8 2-59,-6-2 67,8 1-59,-8 3-113,8-5 92,-8 6-94,9-5 108,-9 1-135,8 0 93,-8-3-100,9 4 64,-9-5 38,8 5-60,-8-5 62,9 2-62,-10-3 42,10 0-51,-6 0 51,4 0 85,0 0-61,-2-3 68,3 2-3,-1-5-60,-5 2 68,7-1-76,-6-3-30,4 5 32,0-9-29,-1 7 17,1-8 5,0 1-2,-4-2 14,5-1-45,-8 1 30,8-1-41,-8 4 49,6-2 124,-8 4-92,2-1 93,-3 0-15,0 4 37,0-2 2,0 3-7,0 1-31,0-2-33,0 2 49,0 0-46,0-5-24,0 6 48,0-8-35,0 5-7,0-4-12,0 0 1,0 1 13,0-1 26,0 0-43,0 1-6,0-1 0,-3 0-25,2 4 21,-5-5-31,5 8 29,-5-9 10,5 9-3,-8-5 10,3 3-40,-4 1 19,0-5-13,1 7 54,-4-7-40,5 7 41,-5-3-47,4 3-31,-1-4 23,0 5-18,1-2-59,-1 3 30,0 0-86,2 0 77,-3 0-192,1 3 72,5 1-125,-7 6-836,9 2 236,-6 2-628,8 4 604,-2-2 118,3 7 103,-3-3-120,-1 7 0,-3-1 1</inkml:trace>
  <inkml:trace contextRef="#ctx0" brushRef="#br1" timeOffset="18">1903 1412 10813,'0'-14'-1467,"0"10"1381,0-2 86,0 4-20,2-3 14,0 3-15,4-4 286,-5 2-61,2 0 251,-3-2-246,0 5 139,0-2-81,-3 3 33,2 0 42,-5 0-181,4-3 53,0 2-79,-1-5-94,1 4 99,-4-1-71,5 3 135,-2 0-127,3 3-14,-3-1-35,2 4-20,-5-2 107,5 0-28,-5 2 5,5-2 96,-8 0-85,6 5 92,-9-6-113,7 9 42,-8-7-48,1 8 36,-2-1 107,-4 2-68,3 1 130,-8 2-153,5-1-66,-8 7-77,6-6 17,-7 9-119,4-9 109,-8 7-112,7-6 94,-6 1-45,4 4 11,0-6 16,-2 9-29,2-9 214,-2 9-122,-1-8 107,0 5-116,3-4 12,-1-1-11,4 5 10,-2-5-10,1 5 12,1-5 6,-2 1-105,0 4 87,5-6-88,-6 7 112,9-6-86,-9 1 58,9 1-63,-9-4 59,9 1 29,-9-2-35,8-1 27,-5 1-41,7-1 12,-1 0-18,3 1 28,-1-1-2,1 1 8,0-4 1,-1 2-11,1-4 5,-1 4-2,1-5 5,-1 5-25,1-4 19,0 4-20,-1-1 13,1 2 6,-1 0-10,1-2 9,2 1-118,-1-5 84,8 3-89,-7-4 112,9-3-171,-5-1 38,6 0-164,-1-2-20,1 5 44,0-4-74,-4 0 138,5-2-52,-5 0 25,5 3 2,-8 2-4,6 5 173,-8 1 22,5 4 9,-4-1-35,0 0-101,4 1 1,-3-4 125,5 2-167,0-4 71,-2 1-249,4 0-7,-1-1-33,3 4 0,0-2 1</inkml:trace>
  <inkml:trace contextRef="#ctx0" brushRef="#br0" timeOffset="19">3762 418 10813,'-12'0'-557,"9"0"724,3-3 992,0 2-1056,0-5-1,3 4 12,-1 0-20,6 2 394,-5 0-109,6 0 288,-5 0-195,0 0-35,2 0-106,-1 0 21,-1 2-128,5 0 37,-7 7-38,10-7-38,-9 10-91,8-6-6,-5 4-57,4 0 25,0-1 13,-1 1-17,1 0 23,0-2-3,-1 2-3,4 1-8,-5-3 14,5 5-1,-4-1-4,4 2 7,-1 1-24,2-1 16,-3-2-12,2 3 14,-4-5 1,4 9 2,-1-6-4,2 4-41,0-2 26,4-1-20,-3-2 23,6 1-18,-5-5 8,1 5-19,0-1 31,-1 2-35,4-2-11,-4 1 0,1-5 2,-2 5 26,-1-1 6,1 2-25,-4 1 52,2-1 2,-7 1 8,5-1-6,-8 0-37,6-2 5,-5 1 4,0-4-44,5 3 36,-3 0-42,4 2 4,0-2 35,-1 1-45,4-4 58,-2 1-49,4 0 33,-1-4-41,1 5 41,-1-8-52,0 6 37,1-5-44,-1 0 60,-2 5-18,1-6 20,-8 6-20,7-5 5,-9 0-2,6 5 3,-5-6 0,0 8-44,2-8 30,-2 9-33,0-10 42,2 10 0,-1-9-8,-1 6 7,2-5-59,-2 0 45,0 2-47,5-5 14,-6 2 21,8-3-24,-5 3 31,4-1-2,-2 3-1,-1-3-1,-3 1-20,2-3 18,-2 0-20,0 0 24,2 3-40,-4-2-9,1 5-7,-3-5 11,0 2-245,2 0 64,0-2-192,4 5-365,-2-2-361,0 4-323,5 2-224,-6 4 260,5 5-1,-3 3 1</inkml:trace>
  <inkml:trace contextRef="#ctx0" brushRef="#br0" timeOffset="20">2248 1182 10324,'-11'0'357,"8"0"-128,6-3 918,-2 2-1023,8-5-47,-6 4 65,8-1-115,-5 1 79,4-3-88,0-2 87,-1-3-67,4 4 32,1-5-42,2 5 64,5-7-6,-3 1 4,1-2-36,4 0 89,-6-1-60,9-2 66,-6 1-88,5-4 16,-1 1-22,-3 0 30,5-1 15,-9 4-10,9-1 17,-6 3-41,4-1-20,1 1 6,-2-1-1,2 1-18,-1 2 43,-1-1-51,4 5 46,-3-5-38,3 1 27,-4-2-28,1-1-67,1 1 71,-2 0-79,2-1 93,-1 1-27,-4-1 15,3 1-20,-4 0 17,0-1 66,1 1-54,-4-1 57,1 4-66,0-2 1,-1 4-5,4-4 0,-4 2 127,2-1 47,-4-1 2,0 5-132,1-3-151,-1 1 0,1 2 29,-1-2-116,-2 0 39,1 1-221,-5-1 25,5 0 56,-1 1-71,2-1 139,0 0-448,1 4 170,-1-3-298,-2 8 273,1-2-63,-5 3-11,5-3-154,-1-1 0,2-3 0</inkml:trace>
  <inkml:trace contextRef="#ctx0" brushRef="#br2" timeOffset="21">4806 2887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22">4771 1657 10813,'0'-11'-943,"0"8"816,0 0 138,0 2 137,2-5 56,0 4-61,4 0 16,-5 2 474,2 0-364,-3 2 363,0 3-497,-3 5-109,2-1-38,-5 4 12,4-5-9,0 5 85,2-1-11,0 2-9,-3 0-68,1 1 85,-4-1-104,5 4 108,-2-3 37,3 6-31,0-5 38,0 1-92,0 0 12,0-1-7,0 7 26,-3-6-78,2 6 62,-5-4-64,5 0 87,-2 1 1,3-1-6,0-1-2,0 3-100,-3-5-17,1 4-33,-3-5 40,3 6 34,-1-3 38,3 1-39,0 1 47,0-4-20,-3 4 19,2-4-19,-5 4 6,5-4-3,-2 2 6,3-4-2,0 0 2,0 1 4,0-1-3,0 1-85,0-1 60,0-2-69,0 1 87,-3-5-54,2 5 37,-5-1-43,4 2 13,0-2 19,2 1-24,0-5 24,0 2 11,0 0-12,0-1 9,0 4 57,0-1-45,0-1 49,0 2-62,-3-4 84,1 1-60,-4 0 70,5-2-85,-2 3 103,3-1 20,0-2 19,0 5-42,0-4-59,0 4-22,0-7 35,0 5-96,0-8 75,0 6-71,0-5 84,0 0-124,0 2 82,0-4-93,-3 0 76,2 1 30,-5-1-50,5 4 47,-2-5-1103,3 2 748,0 0-826,0-2 1017,0 8 0,0-6 13,-3 8-6,1-8 12,-3 9-236,3-7 63,-1 8-121,0-4 144,2 7 89,-5-3 0,2 4 0</inkml:trace>
  <inkml:trace contextRef="#ctx0" brushRef="#br1" timeOffset="23">4482 1830 10587,'-11'0'637,"8"0"-441,0 0 125,2 0-49,-5 0-10,4 0-17,0 0-16,2 3 39,0-1-65,-3 6 79,1-2-58,-4 4 64,5 0-20,-2-1 21,3 4-29,0-2-143,0 4 16,0-1-101,-3 1 80,2 2-38,-5-1-19,5 4 22,-2-4 10,3 1 12,0-2-36,-3-1-14,1-2 17,-3 1-292,3-8 96,-1 7-264,3-9-473,0 5 229,0-6-394,0 1 415,3-3-317,-1 0 142,3 0-86,-3 0 322,1 0 376,-3 0 0,0 0 0</inkml:trace>
  <inkml:trace contextRef="#ctx0" brushRef="#br1" timeOffset="24">4468 1946 10813,'-16'10'1267,"5"-9"-870,8 5 229,-6-5-146,8 5 173,-2-4-290,3 0-23,3-2-129,1 0 58,9 0 23,0 0-594,10 0-261,-6-2-289,9 0-327,-9-4 235,9 2-283,-6-3 0,5 0 1</inkml:trace>
  <inkml:trace contextRef="#ctx0" brushRef="#br1" timeOffset="25">4439 1946 10813,'0'-16'751,"0"7"-182,0 5-215,0 0-3,0-5-150,0 6 60,0-9 176,3 10-7,-2-7 185,8 5-188,-6-1-189,8-1-121,-5 5-30,7-5 35,-4 5-307,4-5 123,-5 5-328,5-2-454,-4 3 245,4 0-413,-4 0 444,1 3-391,-3-2 181,0 8-177,-3-6 386,2 8 349,-4-5-1,1 4 1</inkml:trace>
  <inkml:trace contextRef="#ctx0" brushRef="#br1" timeOffset="26">4814 1340 9973,'0'-11'1101,"0"8"-780,0 0 191,0 2-285,0-5-33,0 4 301,0 0-239,-3 2 201,2 0-237,-5 0-6,4 0 10,-1 0-107,1 0-31,0 0-21,-4 0-82,2 0 6,0 0-110,-2 0 71,2 0-51,-1 2 169,-3 0-41,5 4 50,-6-5-74,5 5 32,-1-5-55,-3 5 74,5-2-94,-9 1 59,9 3-67,-5-5 37,4 9 46,-1-9-52,-1 8 65,2-8-135,0 9 97,-2-10-113,5 10 49,-2-6 37,0 4-48,1 0 54,-3-4-12,3 5 0,-1-5-6,3 4 11,-3 0 79,2-4-60,-5 5 60,5-8-69,-2 9 0,3-9 1,0 5-1,0-3 126,0-1-89,0 2 105,0-2-136,0 0 22,0 2-17,0-1 22,0-1-37,0 2 28,0-2-30,0 0 30,3 2 2,-2-4-6,8 3 5,-6-3-8,8 4 5,-8-5-13,9 5 64,-9-5 55,8 5-26,-8-5 30,8 2-94,-5-3 4,4 0 4,0 0 5,-1 0-46,1 0 37,0 0-35,-1 0 41,1 0-72,0 0 47,-4 0-54,5-3 64,-5 2 7,4-5-24,0 2 20,-1 0-22,1-5 17,0 6-15,-1-9 63,1 7-50,0-5 53,-4-1-57,5 6 49,-8-7-30,6 6 42,-5-4-14,0 0-14,2 2 19,-1-5-30,-1 4 113,2-4-94,-5 4 79,2-4-117,-3 2 42,0-4-31,0 1 37,0 2 18,0-1-16,0 5 60,0-2-58,0 0 35,0 4-48,-3-6 29,2 10-33,-5-7-3,2 5 6,-1-1-7,-1-1 15,2 5 5,0-2-10,-5 3 17,6 0-261,-8-3 65,5 2-172,-7-5-185,4 5-130,-4-2-206,5 3 76,-5 3-487,1-2 340,-2 8-350,-1-4 416,1 8 210,0-1 0,-1 2 1</inkml:trace>
  <inkml:trace contextRef="#ctx0" brushRef="#br1" timeOffset="27">1009 1427 10813,'-11'0'-969,"8"0"1043,0 0 487,1 0-287,-3 0 13,3 0 422,-1 0-443,3 3 284,3 1-405,-1 6-49,3 2 42,-3 2-96,1 3-43,-3-1 11,0 7 17,0-5-42,0 5 99,0-5-108,0 1 46,0 1 50,0-4-69,0 1 80,0-2-144,0-1-31,0-2-37,0 1-231,0-5 157,0 5-227,3-4 223,-2 4-371,5-7 183,-5 5-250,2-8 186,-3 9 99,3-7-19,1 8 0,3-1 0</inkml:trace>
  <inkml:trace contextRef="#ctx0" brushRef="#br1" timeOffset="28">851 1571 10813,'-12'-3'-286,"9"2"118,3-8 28,0 6 473,0-8-55,3 5 319,1-7-274,6 4 36,2-4-77,2 5-23,1-5-201,2 4-53,-1-4-173,7 7 190,-3-2-287,8 6 156,-3-1-580,7 3 80,1 3-292,6 1-1,2 4 1</inkml:trace>
  <inkml:trace contextRef="#ctx0" brushRef="#br1" timeOffset="29">2378 1830 9324,'-11'0'1713,"8"0"-1593,0 0 239,2 0-172,-5 0 69,4 0 155,-1 0-228,1 0 90,0 0-156,-4 3-17,5-1 146,-2 6-117,3-2 74,0 7-161,0-1 46,0 2-41,0 3-34,0-1 20,0 4 13,-3-1-1,2 0-17,-5 1 42,4-4-44,0 1-73,2-2 129,0-1-131,0-2 151,0 1-106,0-8-12,0 4-39,0-5 34,0 0-288,0 2 94,0-4-1070,0 1 723,2-3-546,0 0 391,4 0 344,-2-3-258,3-2 411,3-5 0,2-1 0</inkml:trace>
  <inkml:trace contextRef="#ctx0" brushRef="#br1" timeOffset="30">2393 1917 10813,'-25'0'-435,"19"3"671,-2-2-50,6 5 239,-1-5 149,3 2-83,0-6 237,3-1-412,1-3-32,7-3-149,3 1 24,2-4-105,7 2 65,-3-1-216,5-1-660,-1 7 164,-1-2-637,5 6 407,-2 2 25,2 4 0,1 4 0</inkml:trace>
  <inkml:trace contextRef="#ctx0" brushRef="#br1" timeOffset="31">2335 1917 10813,'-16'-13'-630,"7"7"533,5-4 31,0 0 102,-2 4 2,5-5 559,-2 8-6,3-9 369,0 9-237,0-8-227,3 8-85,-2-6-92,8 5 1,-4 0-196,8-2 160,-1 4-160,2 0-81,1-1 28,-1 1-218,3-4 237,-1 5-590,5-2 205,-6 3-423,3-3-129,-4 2 301,0-5-243,1 5 302,-4-5-209,2 4 132,-7-3-175,3 3 389,-8-1 126,2 6 173,-3 1-1,0 4 1</inkml:trace>
  <inkml:trace contextRef="#ctx0" brushRef="#br1" timeOffset="32">87 2868 10813,'0'-19'-977,"0"9"724,0 3 366,0 0-27,-3 3 286,1-2-185,-3 4 1,3-3-90,-4 3 10,5-4 105,-5 5 37,2-2 4,0 3-123,-2 0-24,1 0-60,1 0 72,-2 3-46,5-2 22,-5 8-29,5-6 59,-5 8-78,5-5 52,-2 7-79,0-1 86,1 2-29,-3 0 21,3 1-34,-1-1-35,3 1 30,0-1-32,0 0 56,0 1-49,0-1 38,0-2-40,3 1 28,1-7 8,4 2-20,2-3 22,-2-1 1,5 2-8,-1-5 8,2-1-161,1-4 113,-4-6-114,2-5 144,-4-1-1,4-7-7,-2 3 2,1-7-88,-2 1-31,-3-3-96,-3 3 74,2-1-27,-4 7 118,1-1-44,-6 7 43,1 2 77,-6 2-56,2 3 59,-7 3-83,-1 1-7,-2 6 6,-5-2 5,6 8 129,-3-3-73,7 4 88,-2 0-436,7-2 63,-6 5-212,10-1 173,-7 2-272,8-2 107,-2 1-225,3-5 210,0 3-122,3-4 119,1 0-90,3-3 317,3 2 93,2-4 134,5 0 0,2-2 0</inkml:trace>
  <inkml:trace contextRef="#ctx0" brushRef="#br1" timeOffset="33">346 2998 10813,'-16'0'445,"5"0"-25,8 0-199,-6 0-32,5 0-96,0 0-10,-2 0 133,4 0-271,-1-3 149,3 1-298,3-3-413,-1 3 128,6-1-376,-2 3 284,10 0 57,0 0 0,6 0 0</inkml:trace>
  <inkml:trace contextRef="#ctx0" brushRef="#br1" timeOffset="34">548 2767 10813,'-26'0'335,"16"0"-94,3 0-141,2 0-20,-3 0-134,5 0 183,-6 3 55,5-2 86,0 5 21,-2-4-157,4 1-31,-1-1-17,3 0 53,0 4-102,0-5 91,0 2-211,0 0 92,0-2-27,0 5 16,3-2 49,2 1-203,2 3 94,3-2-254,-4 4 251,5 0-284,-5-1 194,4 1-223,0 0 98,-4-4 114,5 3 0,-5-5 53,4 0 198,0 5-74,-4-6 173,3 8-40,-5-8 12,0 9-61,2-7-26,-4 5 125,1 1-46,-3-3 248,0 5-231,0-4 153,-3 4-114,1-5 75,-6 3-200,5-1-95,-9-5-44,6 4 67,-4-7-476,3 0 144,0-2-405,3 0 352,-2 0 147,4-2-175,-1 0-53,1-9-218,-3 1-1,-2-8 1</inkml:trace>
  <inkml:trace contextRef="#ctx0" brushRef="#br1" timeOffset="35">577 2724 13332,'29'-13'242,"-15"10"-440,0-8-360,4 8 305,0-6-218,7 5-56,-2-1-363,4 0 61,-4 3 0,2-1 1</inkml:trace>
  <inkml:trace contextRef="#ctx0" brushRef="#br2" timeOffset="36">1599 2750 10813,'-10'18'-322,"2"-14"143,2 5-39,-4-5 444,2 5-97,-1-2 296,0 2-296,5-3-63,-5 4-93,7-4 3,-4 4-108,5-6 36,-2 5-187,3-7-98,0 6 82,0-6-163,0 7 261,0-7-98,0 6 92,3-3 7,-2 2 29,5 0 139,-2 0 0,4 0 0</inkml:trace>
  <inkml:trace contextRef="#ctx0" brushRef="#br2" timeOffset="37">1864 2581 10813,'-21'9'-768,"10"-7"597,0 7-53,1-7 43,1 4 70,0-5 25,5 1-18,-5-2 129,7 0-86,-4 0 98,2 0-118,-1 0 162,0 0-108,-3 0 120,4 0-52,-4 0 28,6 2 1,-7-1-12,7 6-178,-6-5-10,5 6-6,-3-3 36,3 4-1,0-3-12,-4 4-81,3-4 0,-3 2 0</inkml:trace>
  <inkml:trace contextRef="#ctx0" brushRef="#br2" timeOffset="38">1991 2792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2" timeOffset="39">2425 2581 9502,'-9'0'-1039,"7"0"927,2-3 115,0 2-146,-2-5 136,-1 2 0,-3-4 1</inkml:trace>
  <inkml:trace contextRef="#ctx0" brushRef="#br2" timeOffset="40">2509 2549 10813,'-30'8'-1284,"17"-6"1037,-2-2 36,4 0-49,3-2 53,-2-1 0,2-2 1</inkml:trace>
  <inkml:trace contextRef="#ctx0" brushRef="#br2" timeOffset="41">5536 2951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2" timeOffset="42">5303 2644 10813,'-18'-7'-220,"12"3"36,-4 1 274,2-3-78,-1 4 61,0-5 37,3 4-32,-4 0-316,2-1 65,-3 1-308,3 0 24,-4-2 235,5 2-164,-7 0 178,4-1 0,-2 1 0</inkml:trace>
  <inkml:trace contextRef="#ctx0" brushRef="#br2" timeOffset="43">4753 2591 10813,'-29'0'-1008,"18"0"1008,-4-2 0,3 1 509,-3-3-49,4 3 338,-2-1-1005,3 2-37,1 0-581,-1 0 326,4 0-19,-3 0 129,0 0-53,-1 0 269,-1 2 89,0-1 84,1 3 0,-1-3 0,1 3 0,-1-3 0,1 4 0,-1-4 0,0 1 0,-1 0 0,-2 1 0,-2 2 0</inkml:trace>
  <inkml:trace contextRef="#ctx0" brushRef="#br2" timeOffset="44">4054 2644 10813,'-30'7'0,"17"-6"-292,-6 4-72,4-4-291,-5 3-1,1-1 1</inkml:trace>
  <inkml:trace contextRef="#ctx0" brushRef="#br2" timeOffset="45">3832 2623 10813,'-11'0'-932,"4"0"199,6 0 375,-1-2 152,0-1 75,-1-5 0,-3 0 0</inkml:trace>
  <inkml:trace contextRef="#ctx0" brushRef="#br2" timeOffset="46">3536 2612 10813,'-39'0'0,"24"2"0,-4-1-292,6 4-72,-4-6-291,6 0-1,-2-5 1</inkml:trace>
  <inkml:trace contextRef="#ctx0" brushRef="#br2" timeOffset="47">3102 2528 10813,'-40'-4'-513,"20"0"262,5 1 113,0 0-47,4-1 125,3 3-336,-2-2 91,2 3-126,-1 0 223,-2-2 163,1-1 0,-2-2 0</inkml:trace>
  <inkml:trace contextRef="#ctx0" brushRef="#br1" timeOffset="48">6024 2796 11103,'-10'-12'1390,"9"10"-535,-2 2-446,0 0 443,2 2-841,-8 0 72,6 7-234,-6-4 38,5 8 44,-3-1-68,0 2 125,-1 1-84,1-1 124,3 0-64,-2 1 113,2-1-74,0 1 48,-2-4-60,4 2 65,0-7-4,2 5 3,0-8-11,2 6-4,3-8 9,2 5-13,3-4 33,-1 3-20,4-3 18,-2 1-13,4-3 0,-1-3 0,0 1-3,1-6 3,-1 2-80,1-7 57,-1 4-55,0-4 67,-2 5 4,1-5-7,-7 1 1,5-5-44,-8 1 28,6-1-33,-8 2 178,2 4-101,-3-2 101,0 4-133,-3-4 119,2 8-41,-8-4 55,3 5-91,-7-1-10,2-1-33,-1 5 42,-1-2-84,5 3-1,-2 0-10,-1 0 13,6 0-30,-7 3 18,9-2-67,-5 8 61,3-3-709,1 7 121,-2-2-446,5 4 23,-2-4 124,3 2-297,0-4-1,0 1 1</inkml:trace>
  <inkml:trace contextRef="#ctx0" brushRef="#br1" timeOffset="49">6269 3027 10813,'-10'-12'1184,"9"9"-270,-2 0-142,3 2 548,0-5-693,0 5-1534,0-2 381,3 3-864,-2 0 119,8 0 392,-6 0-333,6 0 598,-8 0 401,2 0-1,-3 0 1</inkml:trace>
  <inkml:trace contextRef="#ctx0" brushRef="#br1" timeOffset="50">6428 2810 11327,'-14'0'967,"9"0"-791,-1 0 267,2 3-27,0-1 307,-2 6-269,5-5-63,-2 6-145,3-5 0,0 0-435,0 5 63,0-6-256,0 9 188,0-10-55,3 7 66,1-5-145,3 1 86,3 1 58,-4-2-32,6 0 75,-7 2 57,8-2-109,-4 1 142,4 3-62,-7-5 78,5 9 17,-8-10-48,6 10 367,-5-9-69,0 8 264,2-5-192,-4 4 142,0 0-86,-2-1 146,0 1-5,0 0-204,-2-4 80,0 6-236,-7-10-59,7 7-19,-10-5-23,9 1-201,-8 1 18,8-5-166,-9 2 144,6-3-334,-4 0 186,0 0-269,5 0 223,-7-3-676,9-1 207,-6-6-568,8-2 407,-5-5 414,5-2 74,-5-6 336,5-1 0,-2-2 0</inkml:trace>
  <inkml:trace contextRef="#ctx0" brushRef="#br1" timeOffset="51">6414 2796 10813,'14'-12'1719,"-10"7"-1129,5 3 84,-6-4-169,8 2 248,-5 0-267,7-2 143,-1 2-343,2-1-116,0 0 18,1 0-60,-1 1-36,1-2-48,2 5 7,-1-2 1,7 3-331,-6 0 92,9 0-1069,-9 0-1,9-3-746,-6-1-1,5-4 1</inkml:trace>
  <inkml:trace contextRef="#ctx0" brushRef="#br2" timeOffset="52">3504 3311 10673,'11'0'512,"-8"0"-27,1 0-186,-1 0 179,0-2-118,4 1 207,-3-4-715,6 4 126,-2-3-476,3 3 279,-1-3-405,3 1 138,-2-1-297,6 0 299,-4 3-71,6-1 112,-6 2-107,4 0 315,-6 0 99,4 2 136,-1 1 0,2 3 0</inkml:trace>
  <inkml:trace contextRef="#ctx0" brushRef="#br2" timeOffset="53">3811 3321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2" timeOffset="54">4647 3279 10813,'12'0'890,"-6"0"-934,-3 2 13,0-1-297,4 6 213,-5-5-287,6 6 107,-3-6-236,4 5 230,-3-6 167,4 1 31,-4-2 75,4 0 138,-2 0-95,3 0 98,0 0-129,-1 0-107,1 0-27,-1 0-33,3 0-130,-1 0 57,2 0 26,0 0 63,2 2 167,2 1 0,1 2 0</inkml:trace>
  <inkml:trace contextRef="#ctx0" brushRef="#br2" timeOffset="55">5081 3300 10813,'18'-2'-339,"-12"1"30,2-3 239,-1 3 54,-1-1 117,2 2 2,-1 0 6,-2 0-273,3 0 62,-4 0-232,4 0-119,-1 0 111,-1 0-56,2 0 200,-1 0 128,0 0 0,0 0 0</inkml:trace>
  <inkml:trace contextRef="#ctx0" brushRef="#br2" timeOffset="56">5314 3237 10813,'19'-10'-4,"-10"8"119,-2-6 27,0 5 121,1-5-488,-2 4 103,3-4-350,0 1-158,2 1 204,-1-4-156,1 2 271,-1-5 188,1-1-1,-1-2 1</inkml:trace>
  <inkml:trace contextRef="#ctx0" brushRef="#br2" timeOffset="57">1260 3565 10813,'-9'10'690,"7"-7"-1,-5 4-296,4-5 257,-2 6-248,0-5 239,-1 5-52,1-6-46,2 5-90,-1-6-151,3 3-116,-1-3-56,2 3 48,0-3-45,2 1-24,1-2-2,4 0-25,4-2-13,2-1-310,6-4 67,0-2-193,2-2-574,2 1-5,-1-1-726,4-1 130,-4-2-1,1-2 1</inkml:trace>
  <inkml:trace contextRef="#ctx0" brushRef="#br2" timeOffset="58">1303 3427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2" timeOffset="59">1409 3406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2" timeOffset="60">2393 3533 10813,'-16'0'897,"11"0"-1358,2 0 126,-2 0 1456,4 0 205,-1 0 367,4 0-420,1 0-1052,5-2 23,0 1-134,5-3-32,1 0-48,4 1 13,1-3-308,2 4 82,0-5-278,0 6 262,3-1-765,-4 0-120,4 1-818,-6-3 0,2 1 0</inkml:trace>
  <inkml:trace contextRef="#ctx0" brushRef="#br2" timeOffset="61">2499 3480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2" timeOffset="62">3864 3702 10813,'-12'0'1764,"6"0"-643,5 0 346,-1 0-369,4 0 24,1 0-1040,4 0-40,2-2-18,4-1 37,-2-4-273,6 0 91,-4-2-193,4 5-1066,-3-3 390,-1 6-1074,4-1 623,-2 2 0,3 0 1</inkml:trace>
  <inkml:trace contextRef="#ctx0" brushRef="#br2" timeOffset="63">3875 3618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2" timeOffset="64">3938 3649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2" timeOffset="65">5176 3671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2" timeOffset="66">5272 3660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1" timeOffset="67">1091 4676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1" timeOffset="68">2573 4486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1" timeOffset="69">4012 4549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1" timeOffset="70">5261 4845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2.117"/>
    </inkml:context>
    <inkml:brush xml:id="br0">
      <inkml:brushProperty name="width" value="0.025" units="cm"/>
      <inkml:brushProperty name="height" value="0.025" units="cm"/>
      <inkml:brushProperty name="color" value="#1F5FFE"/>
    </inkml:brush>
    <inkml:brush xml:id="br1">
      <inkml:brushProperty name="width" value="0.025" units="cm"/>
      <inkml:brushProperty name="height" value="0.025" units="cm"/>
      <inkml:brushProperty name="color" value="#ED331F"/>
    </inkml:brush>
  </inkml:definitions>
  <inkml:trace contextRef="#ctx0" brushRef="#br0">3865 213 10813,'-4'-12'284,"-5"10"-34,6 2 258,-5 0-195,4-3-59,-1 1-62,0-3-46,3 3 471,-1-3-96,3 3 319,0-4-235,0 2-175,0 0-139,3-5-115,-1 4-86,6-5 22,-5 0-27,6 4 35,-5-6-8,3 10-5,0-10 12,3 9-19,-1-5-40,3 6 32,-3 0-34,4 2 32,-5 2-41,5 0 0,-1 6-21,2-5 4,0 9 2,3-7 17,-1 5-11,4 0 41,-7-1-19,3 4 13,-8-2-53,5 3 34,-5-2-36,3 3 45,-4-8-20,-3 14 23,2-13-22,-5 13 2,2-8-50,-3 7-18,-3-4 7,-1 4 5,-6-2 46,-2 1-7,-5 1 2,-1-4 39,-4 1-10,-2-3 19,1 0 19,-4-2-7,1 1 2,-2-5-6,2 2-167,-1 0 31,7-4-83,-3 5 71,8-8-351,-2 6 95,5-8-249,2 2 261,6-3-789,4 0-173,4-3-886,6-1 0,2-3 0</inkml:trace>
  <inkml:trace contextRef="#ctx0" brushRef="#br0" timeOffset="1">3922 142 10813,'-4'-12'964,"-2"6"-617,5 5 248,-2-5-216,0 5 81,2-2-125,-5 3 73,4 0 589,0 0-602,2 3 445,0 1-740,0 6-19,0 2 12,0 2-3,0 3 9,0 1-63,0 7 12,0 0-89,0 1 40,0 1-25,0-7 68,0 3-89,-3-5 55,1-2-93,-3 3 83,3-9-141,-1 2 77,3-4-107,0-4 8,0 2 40,0-5-76,0 5 6,0-5-745,0 2-204,0-6-718,0-1 0,0-3 1</inkml:trace>
  <inkml:trace contextRef="#ctx0" brushRef="#br0" timeOffset="2">4392 318 10961,'2'-11'1057,"-1"8"-697,5-1 199,-1 0-85,4 1 184,0-1-718,1 3-21,1-1-385,-1 2 221,1 0-415,2-2 149,-2 1-314,4-4-85,-3 4 273,1-1-161,-3 2 416,-1 0 206,0-2 134,-3-1-1,2-2 1</inkml:trace>
  <inkml:trace contextRef="#ctx0" brushRef="#br0" timeOffset="3">4445 381 11780,'0'-8'570,"0"6"-229,2 2 0,1-3 115,2 2-285,3-3-72,-2 3-78,4-1 16,-2 0-8,1 1-36,0-3 2,-5 3-190,3-2 206,-6 3-218,3 0 208,-3 0-65,3 3 76,-3 0-22,-1 2-157,-1 2 13,-5 0-164,2 2 109,-6 0 14,2 1 135,-1 1-38,0-3 48,5 2 63,-5-4 37,7 2 1,-7-1 108,7-3-176,-4 5 113,5-7-112,-1 6 43,2-6-15,0 5 21,2-4-16,-1 0 6,5 1 2,-4-2 13,7 2 71,-7-3 32,7 3-4,-7-1-19,6 0 51,-6 2 39,5-2 22,-4 0 172,0 1-141,1-1 171,-3 0-185,1 2-5,-2-4-61,-2 1-13,-1 0 132,-4-1-93,-2 3 66,-1-3-69,-3 2-70,-1-3-16,-4 0-25,-1-3-11,-2 0-41,0-2 5,-3-3-42,4 4-116,-4-4 51,6 6-95,-2-7 99,4 7-599,2-4-190,4 5-309,2-1-151,5 4 289,1 1-193,2 4-1,0 2 1</inkml:trace>
  <inkml:trace contextRef="#ctx0" brushRef="#br0" timeOffset="4">4445 138 10813,'-9'0'90,"7"0"-9,2-2 241,0 1 6,0-4 45,0 2-68,0 0-23,0-3-65,2 4 45,-1-7-147,6 5-8,-3-6-52,3 2 85,1-3-96,-2 1 144,4 1-136,-2 0-17,1 2-1,0 0-113,-3-1 100,2 4-32,-3-4 12,1 6 24,-3-5-96,1 6 163,-3-1-59,1 2 158,-2 2-52,0 1 19,0 5-74,0 0 95,0 5 57,0-1 10,-2 5-69,1-5-69,-5 7-37,3-6 70,-3 6-301,5-6 80,-1 4-254,2-6-379,0 2 181,0-4-308,0 0 410,0-5-221,0 3 177,0-6-274,0 3 212,0-3 56,0 3 8,0-3 0,0 1 1</inkml:trace>
  <inkml:trace contextRef="#ctx0" brushRef="#br0" timeOffset="5">5505 128 9288,'-12'0'1411,"10"0"-871,-1 0 649,1 0-1085,-3 0 11,3 0 93,-1 0-35,1 0 85,0 0-180,-4 0 44,5 0-57,-5 3 80,5-1-105,-5 3 91,2 0-104,0-1 101,-2 4-125,4-2 92,-3 4-94,3 0 111,-3-4-105,3 5 67,-4-8-74,5 8 98,-5-5-35,5 4 37,-2 0-119,3-1-30,-3 1-4,2 0 4,-5-2 15,5 2 69,-2 0-80,3-4 82,0 5-10,0-8 10,0 9-15,0-10 76,0 10-63,0-9 61,0 8-64,0-8-13,0 8 16,0-8-13,0 9 4,0-7 9,0 5-5,3 0 13,-2-1-57,5 1 46,-5 0-55,5-2 62,-5 2-60,5 0 42,-2-1-51,1 1 57,0 0-36,0-5 23,-1 7-26,2-9 96,-2 8-58,0-8 62,2 6-58,-5-8-5,5 5 11,-5-5-12,5 5 7,-2-5-4,1 2 7,0-3-7,-3 3-7,3-2 9,-3 5-11,6-5-28,-5 2 27,9-3-31,-9 0 38,8 0-15,-5 0 6,4 0-10,0 3 10,-2-1 2,2 3-4,0-3 5,-1 1 8,1-3-3,0 0 5,-5 0-10,7-3 0,-7 1 1,5-6 3,0 5-2,-4-9 3,6 10-3,-10-10 6,10 7-32,-7-5 19,5-1-17,1 3 19,-6-5-30,7 2 19,-10-4-22,10 1-61,-9 0 68,5 0-76,-3 2 90,-1-1-39,2 5 26,-2-5-36,0 2 37,2-4 54,-5 4-39,2-2 44,-3 5 51,0-2-79,3 0 86,-2 4-100,5-5-5,-5 8 21,2-9 11,-3 9 53,0-8 9,0 8-10,0-8-26,0 8-3,0-8-23,0 8 25,0-9-28,0 9 11,0-8-11,0 8 17,0-8 20,0 8-28,0-9 34,-3 7-10,2-8 15,-5 4 0,2-3-2,0 3-9,-5-1-14,6 0 17,-8 4-27,8-5 34,-8 8-13,5-6 11,-4 5-33,0 0 1,2-2-7,-5 5 21,1-2-25,-2 3-10,0 0-1,-1 0-82,1-3 43,0 2-73,0-5 73,-1 5-61,1-2 50,0 3-64,2 0 46,0 0-265,3 3 78,-4-2-183,5 8 153,-5-1-1221,4 9 532,-1 5-1065,0 6 841,2 5-1,-2 3 1</inkml:trace>
  <inkml:trace contextRef="#ctx0" brushRef="#br0" timeOffset="6">7116 372 10813,'-11'-10'635,"5"8"131,5-3-84,-5 3 452,2-4-396,-1 5-117,-1-5-241,5 5 10,-5-5-152,5 5-65,-5-2 31,2 3-70,0-3 1,-5 2-17,6-5 35,-8 4-70,5 0-4,-4 2-47,0 0 23,2 0-31,-2 0 24,0 0-69,1 0 68,-1 2-50,0 3 54,5 2-75,-7 3-16,9-2-17,-5 2-15,6 0-52,-1-1 54,3 4-56,0-2 52,0 1 2,0 0-2,0-3 16,0 4 10,0-2 40,3 1-9,1 1 9,4-5-15,2 2-4,-2 0 1,5-4-7,-2 5 5,4-8 46,-1 6-28,3-8 44,-1 5-29,4-5-4,-5 5 6,3-5 71,-4 5-24,-3-5 77,2 5-74,-7-2 128,2 1-62,-3 0 88,-1 0-59,2-1 96,-8 4-18,1-2 52,-9 7-17,-2-2-91,-2 4 47,-3-4-85,1 2 44,-7-5-34,4 2 7,-6-2-78,1-4-29,4-1-49,-6-3 66,6 0-324,-4 0 128,3-3-221,2 1 208,2-3-542,6 0 144,-2 1-377,7-2-390,-2 5-9,6-2-711,-1 3 0,3 0 0</inkml:trace>
  <inkml:trace contextRef="#ctx0" brushRef="#br0" timeOffset="7">6519 118 10813,'-7'-9'-930,"6"5"930,-4 3 647,4-3-48,-3 3 434,3-4-301,-1 4-191,2-3-147,0 3-40,0-3-92,0 3 1,0-4 28,0 4-22,0-3 23,2 3-160,-1-3-31,6 3-1,-5-1-154,4 2 154,-5 0-209,3 0 191,-3 0-148,4 2 92,-4-1-50,1 5-88,-2-2 35,0 6 24,0-2-41,0 1 81,0 0-75,-2-2 35,1 2-18,-6 0 207,5 1-104,-6-1 102,6 0 29,-7-4-92,7 3 110,-4-6-147,5 5-12,-2-4-8,3 0-3,0 1-39,0-3-55,0 1 43,3 0-16,0-1 107,4 4 9,2-4-20,3 1-369,0-2-631,5 0-111,-4 0-210,4 0-99,-6 0 729,2 0-378,-3 0 650,1 0 0,0 0 0</inkml:trace>
  <inkml:trace contextRef="#ctx0" brushRef="#br0" timeOffset="8">6477 361 10813,'11'-7'929,"-2"3"-592,-5 1-210,6-1 52,0 1-7,2-2-111,5-1 42,-4 1-155,6 0-654,-7 2 201,7-2-479,-6 2 393,4 0 180,-5-1-16,0 3 0,-1-1 0</inkml:trace>
  <inkml:trace contextRef="#ctx0" brushRef="#br0" timeOffset="9">6519 435 12226,'10'-10'-190,"-8"6"525,6 0-80,-4 3 326,6-1-298,-1 0-72,1 1-96,3-4 20,-4 4-146,5-1-2,-7 2-41,3 0 47,-3 0 1,-2 0-19,3 0-24,-6 2-74,5-1 160,-6 6-77,1-3 67,-4 4-62,1-1 5,-6-1-24,5 4 52,-6-4 12,6 4-9,-7-4 7,7 1-3,-7 1 3,7-4 1,-4 2 115,5-4-109,-1 2 109,2-3-130,0 5-10,0-4 28,2 7-32,-1-7 41,5 6 31,-4-6-25,7 7 27,-5-7 48,4 6-58,-1-5 60,-3 5-80,5-6 181,-7 5-38,6-4 170,-6 0-178,5 1 283,-6-3 52,1 1-10,-4-2 8,-1 0-300,-5 0-13,-2 0 9,-2 0-85,-5-2 9,2 1-42,-3-5 29,0 2-16,1-4 24,-3 1-25,3 2-216,-1-3-561,5 6-580,2-5-549,-1 6-224,3-1 0,-4 2 0</inkml:trace>
  <inkml:trace contextRef="#ctx0" brushRef="#br1" timeOffset="10">2313 1306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1" timeOffset="11">2254 1238 10813,'21'-10'-432,"-10"4"492,-1 3-287,1 1 125,0 2-209,-1 0 84,1 0 47,-1 0 58,3 0 30,-1 0-18,3 0-41,-2 0-23,3 0-28,0 0 176,2 0-49,-1 0 54,5 0 2,-2 0-77,6 0 66,-4 0-55,1 0 85,-2 0 0,3 0 0,0 0 0,2 0 0</inkml:trace>
  <inkml:trace contextRef="#ctx0" brushRef="#br1" timeOffset="12">2191 1651 10813,'-24'-5'-460,"13"-3"134,-4 0 558,1 0-260,0-2 20,-1 6-209,2-5 180,-1 7-187,-3-4 134,2 5-205,-3-1 45,0 2-10,1-2 72,-3 1 33,3-4 102,-3 2 9,3 0-15,-1-1 11,0 0 38,3-1-51,-2 0 60,4-3-39,-1 4 40,-1-4 0,4 4 0,-2-6 0,0 2 0,-1-3 0,-1 0 0</inkml:trace>
  <inkml:trace contextRef="#ctx0" brushRef="#br1" timeOffset="13">1672 1397 10813,'-7'-24'-1975,"6"9"2048,-2 3 5,3 0 349,3 1-181,-2 3-216,5-2-65,-4 6-186,7-5-39,-5 7 58,5-4-102,0 3 181,3 0-1,0-2 84,5 2-24,-2-2 0,3 0 0</inkml:trace>
  <inkml:trace contextRef="#ctx0" brushRef="#br1" timeOffset="14">6128 1790 10813,'-30'-3'-794,"15"-2"179,4 4 281,-4-1 239,3 2 31,-3 0 122,4 0-119,-4 0-29,1 0-119,-2 0 0,0 0 0</inkml:trace>
  <inkml:trace contextRef="#ctx0" brushRef="#br1" timeOffset="15">5672 1800 10813,'-23'-9'0,"12"7"0,-4-7 265,3 7-400,-1-6 277,1 6-434,-2-5-142,-2 6 104,-2-1-144,3 2 194,-4 2 169,4-1 22,-5 6-11,1-5-24,-2 6-96,0-4 0,0 4 0</inkml:trace>
  <inkml:trace contextRef="#ctx0" brushRef="#br1" timeOffset="16">5080 1790 10813,'-31'0'-840,"18"0"180,-6 0 278,5 0 235,-4 0 36,0 0 113,1 0-116,-3 0-15,1 0-12,-1 0 41,-2 2 100,2 1 0,-3 2 0</inkml:trace>
  <inkml:trace contextRef="#ctx0" brushRef="#br1" timeOffset="17">4371 1758 10813,'-32'-7'-402,"18"3"133,-3 1-254,5-1 278,-5 1 39,3 0 7,-2-2 76,-2 4-81,1-1 102,-5 2-16,4 0 25,-6 0 47,6 2 32,-5-1-38,6 4 43,-3-4 0,1 1 1</inkml:trace>
  <inkml:trace contextRef="#ctx0" brushRef="#br1" timeOffset="18">3958 1747 10813,'-39'0'-1023,"22"0"219,-1 0 338,0 0 285,3 0 42,-4-2 137,6 1 67,-4-3-46,4 1 53,-1 0-65,-3-2 98,4 2 22,-6 0 11,4-3 30,-3 4-117,0-5 33,2 6-37,-2-3 5,-1 3-2,5-3 23,-5 1-75,4-1 53,-3 0-47,0 3 52,1-1-112,-3 2 77,1 0-93,-2 0 109,-1 0-96,3 0-29,-3 0-3,6 0 4,-7 0 78,7 0-2,-6 0-113,3 0-59,-2 2 8,0-1-4,-1 3 126,3 0 32,-1-1-3,5 1 24,-4-3 0,5 1 0,-5-2 0</inkml:trace>
  <inkml:trace contextRef="#ctx0" brushRef="#br1" timeOffset="19">8434 1638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1" timeOffset="20">8975 1725 10813,'-16'3'-103,"10"2"104,3-4-93,-3 1 71,4-2-36,-7 0 75,7 0 16,-6 2-71,3-1 19,-4 3-173,0-1 166,-1 1-183,-1 0 118,1-1-177,-3 2 13,1 1 62,-3-1-57,2 0 147,-1-2-53,-3 4 118,4-5-147,-4 6 33,6-4 20,-4 4 20,3-1 111,-3 0 0,2 0 0</inkml:trace>
  <inkml:trace contextRef="#ctx0" brushRef="#br1" timeOffset="21">8572 1895 10813,'-28'-4'-1366,"16"-2"1251,-1 4 169,1-7 156,0 7-8,-5-4-345,2 5 51,-5-1-238,1 2 94,-2 0-3,0 0 86,0 2 29,0-1-10,-1 3 96,1-3-80,0 1 118,0 1 0,0 0 0,0 2 0</inkml:trace>
  <inkml:trace contextRef="#ctx0" brushRef="#br1" timeOffset="22">7747 1864 10813,'-40'-3'-982,"19"-4"727,5 5 157,-5-6 20,2 6 78,-2-5-196,0 6 37,0-1-176,0 2 169,0 0 12,-1 0 104,1 0-3,-2-2 21,-1-1 0,-3-2 0</inkml:trace>
  <inkml:trace contextRef="#ctx0" brushRef="#br1" timeOffset="23">8424 1322 10813,'33'0'-290,"-16"0"114,-5 0 153,2 0 158,-2 0 21,3 0 105,-4 0-579,2 2 128,-2-1-411,-1 6 264,3-5 110,-1 4 106,3-3 27,-4 0 68,2 2 31,-3-2-40,1 0 46,0 3-113,-1-4 58,3 7-78,-2-7 77,4 7 22,-3-5-6,1 5 6,-3 0-139,1-1 113,-1 2-104,1-4 153,0 4 0,-1-2 0,1 1 0,-1 0 40,1-3-48,0 2 27,-3-1-47,2-3 182,-4 5-31,3-7 156,0 7-145,-1-7-37,2 4-14,-6-3-50,5 2 28,-7 1 2,4 1-21,-5-1-103,1 2-51,-2-1-8,0 0 32,0 0-13,0 1-51,0-2-9,0 1-13,0 1 131,0-2-1,0 1 8,2 1 36,-1-4 0,4 2 0,-2-2 0,0-1 0,3 1 0,-2-1 0,6 2 0,-1 1 0</inkml:trace>
  <inkml:trace contextRef="#ctx0" brushRef="#br1" timeOffset="24">8582 1829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1" timeOffset="25">6847 1121 10813,'24'0'-501,"-15"0"124,7 0 84,-8 0 130,8 0-109,-6 0 178,3 0-93,-3 0 161,1 0-91,-1 0 103,3 0 0,-1 0 1,2 0-3,-2 0 27,3 2-19,-4-1 17,4 3-24,-3-2 29,3 0-21,-4-2 14,6 0-30,-2 0 1,5 0 0,-1 2 20,0-1-69,2 3 54,-5-3-54,5 3 59,-2-3-2,2 4-5,0-4 5,0 1 16,-2 0-12,1-1 10,-3 3-22,1-1 40,0 0-30,-1 2 35,1-2-14,0 0-15,-3 1 19,4-3-16,-4 2 10,3-1-1,0-1 5,-3 3-8,4-3 78,-5 1-55,7-2 59,-2 0-33,0 0-33,1 0 40,-3 0-48,1 0 61,0 0-42,-1 0 50,3 0-61,-3 0 13,3 0-7,-5 0 10,4 0-85,-7 0 62,5 0-67,-3 0 83,0 2-112,1-1-36,-2 4-4,3-2-60,0 0 164,2 1-79,-1-1 82,1 0-25,0 4 8,-1-3-11,3 6 0,-1-2 0</inkml:trace>
  <inkml:trace contextRef="#ctx0" brushRef="#br1" timeOffset="26">8392 1892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1" timeOffset="27">6032 1153 10813,'35'0'-853,"-17"0"187,0 0 373,-3 0 196,4-2 108,-6 1 38,4-4-97,-3 4 60,-1-1-77,2 2 97,-3 0-62,3 0 42,-4 0-47,4 0 57,-1 0 1,-1 0-1,4 0 3,-4 0-145,6 0 102,-6 0-123,4 0 142,-3 0-95,-1 0 66,2 0-70,-1 0 63,0 0-7,1-2-14,-4-1 0,2-2 0</inkml:trace>
  <inkml:trace contextRef="#ctx0" brushRef="#br1" timeOffset="28">5090 1153 10813,'18'0'-1431,"-11"0"1288,2 0 109,0 0 21,1 0 62,1 0 33,2 0-50,-2 0 60,4 0-93,-1-2-38,0 1 6,3-4-99,-5 4 170,7-1-86,-4 0 101,3 1-99,0-3 70,-1 3-77,1-1-2,0 2 62,-1 0-76,1 0 84,0 0-16,-1 0 8,3 0-18,-1 0-63,2 0-45,0 2-73,0-1 58,-1 3-87,2-3 173,-6 3-76,9-3 124,-6 4 0,6-2 0</inkml:trace>
  <inkml:trace contextRef="#ctx0" brushRef="#br1" timeOffset="29">4318 1142 10813,'8'0'-2117,"-6"0"2046,1 0-7,-2 0 196,3 0-66,-1 0-5,0 0 4,4 0-2,-5 0 52,6 0-37,-6-2 38,7 1-46,-5-3-39,3 3 23,1-1-19,-2 2-77,1 0 86,1 0-85,-2 0 104,4 0-146,-2 0 100,3 0-110,-1 0 122,1 0 9,0 0-24,-1 0 15,1 2-108,-1-1 76,1 3-84,0-3 95,-1 3-101,1-3 74,-1 4-77,3-4-34,-1 3 80,2-3-81,0 3 120,2-1 8,2 3 0,1-1 1</inkml:trace>
  <inkml:trace contextRef="#ctx0" brushRef="#br0" timeOffset="30">6582 3659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31">5833 256 10813,'-16'0'-593,"5"0"131,8 0 196,-9 0 330,10 0 69,-10 0 102,9 0-29,-5 0 10,6 0 2284,0 0-1652,4 0 1627,0 0-2342,6 0-18,-5 2 2,9 0 2,-7 6-2,8-5-16,-1 9 22,2-9-23,0 8-63,0-8 58,1 8-63,-1-8 68,3 9-49,-1-10 29,4 10-38,-2-9 11,3 8 9,1-8-15,2 8 24,-1-5 12,1 4-21,0 3 23,-1-6-61,4 13 8,-1-14-13,3 16 10,-4-16 1,2 17 2,-4-17-9,4 14 12,-1-13 17,5 8 9,-1-3-26,4 2 12,-6 0-24,1 3 15,-6-1-8,4 4 42,-1-4-35,2 1 40,-2-3-14,1 0-6,-4 3 17,4-1-18,-1 4-27,2-4 26,-2 1-29,1 0 31,-4-1-33,4 4 24,-1-5-32,2 5 42,1-4-19,-1 4 14,-2-4-14,4 1-42,-6-3 21,9 0-20,-9-2 6,6 1 30,-7-5-29,4 5 32,-1-5-23,2 5 20,1-4-21,-4 1-11,2 0 16,-4-2-17,4 2 18,-4 0-14,4-1 4,-7 4-10,6-2 19,-6 3-35,4-2 22,-3 1-24,1-5-5,-4 5 30,5-2-34,-6 4 37,9-1 33,-9-3-22,6 2 22,-5-4 7,1 1 8,4 0 10,-6-5-14,6 7-4,-8-7-19,5 5 19,-4 1-10,4-6 22,-4 7-18,1-10 34,-3 10-93,0-9 52,1 8-48,-1-8 51,0 8-23,0-8 11,1 9-20,-1-7 1,0 5 13,0 0-12,-2-1 11,1 1-1,-5 0 0,5-5 0,-4 7-2,3-9 44,-3 8-33,1-8 38,0 6-33,-2-5-4,2 0 7,0 2-7,-4-5-6,5 2 9,-8 0-9,9-2-31,-9 5 26,5-4-27,-4 0 36,1-2 1,0 0-3,0 0-6,-1 0-44,2 0-89,-5 0-5,5 0-39,-5 0-114,5 0 61,-5 0-102,5 0 98,-5 0-82,5 0 50,-2 3-73,1-1-135,3 3 121,-2-3-139,4 3 205,0-3-1278,-2 4 516,5-2-1149,-1 0 799,2 2-1,0-2 1</inkml:trace>
  <inkml:trace contextRef="#ctx0" brushRef="#br1" timeOffset="32">3228 1121 10813,'29'-2'-1965,"-14"1"1928,-3-3 44,3 3 175,-2-4-162,3 4 13,0-3-103,2 3 114,-3-1-7,4 2 10,-4 0-10,3 0 7,0 0-4,-1 0 4,3 0-8,-3 0-214,3 0 37,-3 0-192,1 2 201,0-1 2,-1 3 95,3-1-22,-1 3-1,2-1 1</inkml:trace>
  <inkml:trace contextRef="#ctx0" brushRef="#br1" timeOffset="33">3016 1682 10813,'-21'-9'-1193,"10"5"939,-1 3 228,0-3 38,-5 3 125,2-3-103,-5 3 95,1-4-104,-2 4 107,0-1-13,0 2 13,-1 0-10,1 0-91,0 0-142,0 2-36,-2-1-81,0 6-55,-2-5 69,1 6-148,-1-4 182,0 4-8,1-1 85,-3 0 0,1 0 0</inkml:trace>
  <inkml:trace contextRef="#ctx0" brushRef="#br1" timeOffset="34">2847 1206 10813,'33'0'-738,"-16"-2"721,-4 1 18,1-6 147,1 5-15,-1-6 125,-1 5-18,2-3 19,-3 3-26,0 0-322,-1-2 61,0 4-269,1-1 253,0 2-189,3 0 157,-1 2-207,-1-1 223,4 4 38,-4-2 110,4 0-281,-5 3-136,0-1-176,-1 2 57,-1 1 209,3-2 95,-1 3 65,3 0 0,-2 1 0</inkml:trace>
  <inkml:trace contextRef="#ctx0" brushRef="#br0" timeOffset="35">2496 1311 9660,'12'-15'-1031,"-9"11"1011,-3-2 94,0 5-44,0-2 5,0 0 23,0 2-92,0-5 57,0 5 23,0-2 69,0 0-47,0 2 46,0-5-96,0 5 529,0-2-354,2 3 348,0 0-449,4 0-55,-5 0 45,5 0-70,-5 0 50,8-3-62,-4 1 71,8-6-33,-1 5 16,2-8-14,0 8 35,0-9-10,3 7 10,-1-5-17,7 0 7,-3 1-5,7-4 10,-1 2-59,2-1 42,1 0-43,-1 3 51,1-4-53,2 2 39,-1-3-41,4-1 50,-1 1-5,0 0-4,4 2 3,-6 0-50,9 3 30,-8-4-35,8 2 39,-9-3 23,9-1-15,-6 1 18,7 3-24,-3-2 4,6 4-4,-9-4 3,11 2-1,-10 0-70,5-2 47,-2 4-48,-2-4 28,4 2 28,-4 0-29,4-2 0,-6 4 24,4-4-32,-4 2 34,3-3 18,1 2-14,-5-1 14,3 5-3,-7-5-16,1 4 18,1-3-17,-2 6 13,4-5-3,-7 8 7,3-6-4,-7 5-7,1 0 11,0-2-9,-1 4-77,1 0 50,-2-1-61,-1 1 78,-3-3-44,5 3 31,-6-3-40,6 3 57,-4-4-17,-1 5 15,2-2-20,-4 0 111,4 2-78,-4-5 80,4 2-93,-2 0 66,1-2-40,1 2 49,-5-1-81,2 0 10,-2 0-2,-1 1 12,0-2-97,0 2 69,1 0-74,-1-2 68,3 2 25,-1 0-30,4-2 19,-5 2 38,2-1-36,-2-1 28,-1 2-36,0 0 7,3-2-1,-1 5 7,4-5-8,-4 5 0,1-5 10,-3 5 4,0-2-8,1 0 11,-1 2-15,0-5 2,0 4 5,1-3-12,-1 3 8,0-4-9,0 2 64,1 0-48,2-2 53,-2 2-89,5 0 26,-4-5-21,1 6 8,-3-5 18,1 3-17,-1 1 20,0-2-49,0 2 32,1 0-34,-1-2-25,-3 2 48,2 0-58,-4-2 67,1 5-105,0-2-20,-5 0-15,4 1 26,-8-3-187,5 3 66,-4-1-264,3 3 258,-3 0-51,1 0 123,-3 3-561,0-1 308,0 6-391,0-2 429,0 7-1,0-2 1</inkml:trace>
  <inkml:trace contextRef="#ctx0" brushRef="#br1" timeOffset="36">2461 1497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1" timeOffset="37">2271 1560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0" timeOffset="38">461 3327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39">911 3332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0" timeOffset="40">3673 3406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0" timeOffset="41">953 3343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0" timeOffset="42">3705 3427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0" timeOffset="43">9795 3738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0" timeOffset="44">7033 3664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0" timeOffset="45">7075 3675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0" timeOffset="46">9827 3759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1" timeOffset="47">1234 2004 10813,'-16'0'0,"11"0"0,1 0 998,0 0-162,3 0 1128,-1 0-1084,4 0 49,1 0-740,5-2-23,0-1-23,5-2-32,1-3-102,2 2 13,2-1-69,-2-1 72,5 4-443,-2-2-214,2 5-679,0-1-169,0 2-189,0 0 0,0 0 1</inkml:trace>
  <inkml:trace contextRef="#ctx0" brushRef="#br1" timeOffset="48">1371 1825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1" timeOffset="49">1234 1835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1" timeOffset="50">3139 1899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1" timeOffset="51">3223 1867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0" timeOffset="52">2017 2842 10813,'-40'-4'-513,"20"0"262,5 1 113,0 0-47,4-1 125,3 3-336,-2-2 91,2 3-126,-1 0 223,-2-2 163,1-1 0,-2-2 0</inkml:trace>
  <inkml:trace contextRef="#ctx0" brushRef="#br0" timeOffset="53">2969 2957 10813,'-30'7'0,"17"-6"-292,-6 4-72,4-4-291,-5 3-1,1-1 1</inkml:trace>
  <inkml:trace contextRef="#ctx0" brushRef="#br0" timeOffset="54">2747 2936 10813,'-11'0'-932,"4"0"199,6 0 375,-1-2 152,0-1 75,-1-5 0,-3 0 0</inkml:trace>
  <inkml:trace contextRef="#ctx0" brushRef="#br0" timeOffset="55">2451 2925 10813,'-39'0'0,"24"2"0,-4-1-292,6 4-72,-4-6-291,6 0-1,-2-5 1</inkml:trace>
  <inkml:trace contextRef="#ctx0" brushRef="#br0" timeOffset="56">4451 3266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57">4218 2959 10813,'-18'-7'-220,"12"3"36,-4 1 274,2-3-78,-1 4 61,0-5 37,3 4-32,-4 0-316,2-1 65,-3 1-308,3 0 24,-4-2 235,5 2-164,-7 0 178,4-1 0,-2 1 0</inkml:trace>
  <inkml:trace contextRef="#ctx0" brushRef="#br0" timeOffset="58">3668 2906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59">1488 3530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60">2419 3624 10673,'11'0'512,"-8"0"-27,1 0-186,-1 0 179,0-2-118,4 1 207,-3-4-715,6 4 126,-2-3-476,3 3 279,-1-3-405,3 1 138,-2-1-297,6 0 299,-4 3-71,6-1 112,-6 2-107,4 0 315,-6 0 99,4 2 136,-1 1 0,2 3 0</inkml:trace>
  <inkml:trace contextRef="#ctx0" brushRef="#br0" timeOffset="61">2726 3634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0" timeOffset="62">3562 3593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63">3996 3614 10813,'18'-2'-339,"-12"1"30,2-3 239,-1 3 54,-1-1 117,2 2 2,-1 0 6,-2 0-273,3 0 62,-4 0-232,4 0-119,-1 0 111,-1 0-56,2 0 200,-1 0 128,0 0 0,0 0 0</inkml:trace>
  <inkml:trace contextRef="#ctx0" brushRef="#br0" timeOffset="64">4229 3551 10813,'19'-10'-4,"-10"8"119,-2-6 27,0 5 121,1-5-488,-2 4 103,3-4-350,0 1-158,2 1 204,-1-4-156,1 2 271,-1-5 188,1-1-1,-1-2 1</inkml:trace>
  <inkml:trace contextRef="#ctx0" brushRef="#br0" timeOffset="65">1440 3765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0" timeOffset="66">1334 3818 10813,'-16'0'897,"11"0"-1358,2 0 126,-2 0 1456,4 0 205,-1 0 367,4 0-420,1 0-1052,5-2 23,0 1-134,5-3-32,1 0-48,4 1 13,1-3-308,2 4 82,0-5-278,0 6 262,3-1-765,-4 0-120,4 1-818,-6-3 0,2 1 0</inkml:trace>
  <inkml:trace contextRef="#ctx0" brushRef="#br0" timeOffset="67">2805 3988 10813,'-12'0'1764,"6"0"-643,5 0 346,-1 0-369,4 0 24,1 0-1040,4 0-40,2-2-18,4-1 37,-2-4-273,6 0 91,-4-2-193,4 5-1066,-3-3 390,-1 6-1074,4-1 623,-2 2 0,3 0 1</inkml:trace>
  <inkml:trace contextRef="#ctx0" brushRef="#br0" timeOffset="68">2816 3904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0" timeOffset="69">2879 3935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0" timeOffset="70">4117 3957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0" timeOffset="71">4213 3946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0" timeOffset="72">6323 4183 10813,'-9'10'690,"7"-7"-1,-5 4-296,4-5 257,-2 6-248,0-5 239,-1 5-52,1-6-46,2 5-90,-1-6-151,3 3-116,-1-3-56,2 3 48,0-3-45,2 1-24,1-2-2,4 0-25,4-2-13,2-1-310,6-4 67,0-2-193,2-2-574,2 1-5,-1-1-726,4-1 130,-4-2-1,1-2 1</inkml:trace>
  <inkml:trace contextRef="#ctx0" brushRef="#br0" timeOffset="73">6366 4045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0" timeOffset="74">6472 4024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1" timeOffset="75">7355 2336 10813,'-16'0'0,"11"0"0,1 0 998,0 0-162,3 0 1128,-1 0-1084,4 0 49,1 0-740,5-2-23,0-1-23,5-2-32,1-3-102,2 2 13,2-1-69,-2-1 72,5 4-443,-2-2-214,2 5-679,0-1-169,0 2-189,0 0 0,0 0 1</inkml:trace>
  <inkml:trace contextRef="#ctx0" brushRef="#br1" timeOffset="76">7492 2157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1" timeOffset="77">7355 2167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1" timeOffset="78">9260 2231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1" timeOffset="79">9344 2199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0" timeOffset="80">7545 3194 10813,'-30'8'-1284,"17"-6"1037,-2-2 36,4 0-49,3-2 53,-2-1 0,2-2 1</inkml:trace>
  <inkml:trace contextRef="#ctx0" brushRef="#br0" timeOffset="81">7461 3226 9502,'-9'0'-1039,"7"0"927,2-3 115,0 2-146,-2-5 136,-1 2 0,-3-4 1</inkml:trace>
  <inkml:trace contextRef="#ctx0" brushRef="#br0" timeOffset="82">7439 3183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83">7027 3437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84">7196 3183 10813,'-21'0'-122,"10"0"73,1 0 150,-1 0-92,3 0 115,-2 0-127,4 0 107,-2-2-113,1 1 52,3-3-129,-3 1 142,4-1 37,0 0 50,-3 3-347,4-1-213,-7 2-181,7 0 58,-4 0 214,2 0 97,-1 0-8,-2 0-1,-2 0 1</inkml:trace>
  <inkml:trace contextRef="#ctx0" brushRef="#br1" timeOffset="85">7175 3226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0" timeOffset="86">6900 3226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87">6635 3395 10813,'-10'18'-322,"2"-14"143,2 5-39,-4-5 444,2 5-97,-1-2 296,0 2-296,5-3-63,-5 4-93,7-4 3,-4 4-108,5-6 36,-2 5-187,3-7-98,0 6 82,0-6-163,0 7 261,0-7-98,0 6 92,3-3 7,-2 2 29,5 0 139,-2 0 0,4 0 0</inkml:trace>
  <inkml:trace contextRef="#ctx0" brushRef="#br0" timeOffset="88">10572 3596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89">10339 3289 10813,'-18'-7'-220,"12"3"36,-4 1 274,2-3-78,-1 4 61,0-5 37,3 4-32,-4 0-316,2-1 65,-3 1-308,3 0 24,-4-2 235,5 2-164,-7 0 178,4-1 0,-2 1 0</inkml:trace>
  <inkml:trace contextRef="#ctx0" brushRef="#br0" timeOffset="90">9789 3236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91">9090 3289 10813,'-30'7'0,"17"-6"-292,-6 4-72,4-4-291,-5 3-1,1-1 1</inkml:trace>
  <inkml:trace contextRef="#ctx0" brushRef="#br0" timeOffset="92">8868 3268 10813,'-11'0'-932,"4"0"199,6 0 375,-1-2 152,0-1 75,-1-5 0,-3 0 0</inkml:trace>
  <inkml:trace contextRef="#ctx0" brushRef="#br0" timeOffset="93">8572 3257 10813,'-39'0'0,"24"2"0,-4-1-292,6 4-72,-4-6-291,6 0-1,-2-5 1</inkml:trace>
  <inkml:trace contextRef="#ctx0" brushRef="#br0" timeOffset="94">8138 3173 10813,'-40'-4'-513,"20"0"262,5 1 113,0 0-47,4-1 125,3 3-336,-2-2 91,2 3-126,-1 0 223,-2-2 163,1-1 0,-2-2 0</inkml:trace>
  <inkml:trace contextRef="#ctx0" brushRef="#br0" timeOffset="95">9842 3532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0" timeOffset="96">8540 3956 10673,'11'0'512,"-8"0"-27,1 0-186,-1 0 179,0-2-118,4 1 207,-3-4-715,6 4 126,-2-3-476,3 3 279,-1-3-405,3 1 138,-2-1-297,6 0 299,-4 3-71,6-1 112,-6 2-107,4 0 315,-6 0 99,4 2 136,-1 1 0,2 3 0</inkml:trace>
  <inkml:trace contextRef="#ctx0" brushRef="#br0" timeOffset="97">8874 3939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0" timeOffset="98">7609 3862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99">10117 3945 10813,'18'-2'-339,"-12"1"30,2-3 239,-1 3 54,-1-1 117,2 2 2,-1 0 6,-2 0-273,3 0 62,-4 0-232,4 0-119,-1 0 111,-1 0-56,2 0 200,-1 0 128,0 0 0,0 0 0</inkml:trace>
  <inkml:trace contextRef="#ctx0" brushRef="#br0" timeOffset="100">10350 3882 10813,'19'-10'-4,"-10"8"119,-2-6 27,0 5 121,1-5-488,-2 4 103,3-4-350,0 1-158,2 1 204,-1-4-156,1 2 271,-1-5 188,1-1-1,-1-2 1</inkml:trace>
  <inkml:trace contextRef="#ctx0" brushRef="#br0" timeOffset="101">9683 3925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102">7562 4097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0" timeOffset="103">7456 4150 10813,'-16'0'897,"11"0"-1358,2 0 126,-2 0 1456,4 0 205,-1 0 367,4 0-420,1 0-1052,5-2 23,0 1-134,5-3-32,1 0-48,4 1 13,1-3-308,2 4 82,0-5-278,0 6 262,3-1-765,-4 0-120,4 1-818,-6-3 0,2 1 0</inkml:trace>
  <inkml:trace contextRef="#ctx0" brushRef="#br0" timeOffset="104">9001 4266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0" timeOffset="105">8938 4235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0" timeOffset="106">8927 4319 10813,'-12'0'1764,"6"0"-643,5 0 346,-1 0-369,4 0 24,1 0-1040,4 0-40,2-2-18,4-1 37,-2-4-273,6 0 91,-4-2-193,4 5-1066,-3-3 390,-1 6-1074,4-1 623,-2 2 0,3 0 1</inkml:trace>
  <inkml:trace contextRef="#ctx0" brushRef="#br0" timeOffset="107">10335 4277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0" timeOffset="108">10239 4288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0" timeOffset="109">1424 2861 10813,'-30'8'-1284,"17"-6"1037,-2-2 36,4 0-49,3-2 53,-2-1 0,2-2 1</inkml:trace>
  <inkml:trace contextRef="#ctx0" brushRef="#br0" timeOffset="110">1318 2850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111">1340 2893 9502,'-9'0'-1039,"7"0"927,2-3 115,0 2-146,-2-5 136,-1 2 0,-3-4 1</inkml:trace>
  <inkml:trace contextRef="#ctx0" brushRef="#br0" timeOffset="112">1075 2850 10813,'-21'0'-122,"10"0"73,1 0 150,-1 0-92,3 0 115,-2 0-127,4 0 107,-2-2-113,1 1 52,3-3-129,-3 1 142,4-1 37,0 0 50,-3 3-347,4-1-213,-7 2-181,7 0 58,-4 0 214,2 0 97,-1 0-8,-2 0-1,-2 0 1</inkml:trace>
  <inkml:trace contextRef="#ctx0" brushRef="#br1" timeOffset="113">1054 2893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0" timeOffset="114">906 3104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115">779 2893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116">514 3062 10813,'-10'18'-322,"2"-14"143,2 5-39,-4-5 444,2 5-97,-1-2 296,0 2-296,5-3-63,-5 4-93,7-4 3,-4 4-108,5-6 36,-2 5-187,3-7-98,0 6 82,0-6-163,0 7 261,0-7-98,0 6 92,3-3 7,-2 2 29,5 0 139,-2 0 0,4 0 0</inkml:trace>
  <inkml:trace contextRef="#ctx0" brushRef="#br0" timeOffset="117">201 3850 10813,'-9'10'690,"7"-7"-1,-5 4-296,4-5 257,-2 6-248,0-5 239,-1 5-52,1-6-46,2 5-90,-1-6-151,3 3-116,-1-3-56,2 3 48,0-3-45,2 1-24,1-2-2,4 0-25,4-2-13,2-1-310,6-4 67,0-2-193,2-2-574,2 1-5,-1-1-726,4-1 130,-4-2-1,1-2 1</inkml:trace>
  <inkml:trace contextRef="#ctx0" brushRef="#br0" timeOffset="118">244 3712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0" timeOffset="119">350 3691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0" timeOffset="120">3721 3199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121">10361 5315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1" timeOffset="122">32 4961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1" timeOffset="123">1514 4772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1" timeOffset="124">2953 4835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1" timeOffset="125">4202 5131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1" timeOffset="126">8879 5507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1" timeOffset="127">6402 5166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1" timeOffset="128">7651 5462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2.246"/>
    </inkml:context>
    <inkml:brush xml:id="br0">
      <inkml:brushProperty name="width" value="0.025" units="cm"/>
      <inkml:brushProperty name="height" value="0.025" units="cm"/>
      <inkml:brushProperty name="color" value="#1F5FFE"/>
    </inkml:brush>
    <inkml:brush xml:id="br1">
      <inkml:brushProperty name="width" value="0.025" units="cm"/>
      <inkml:brushProperty name="height" value="0.025" units="cm"/>
      <inkml:brushProperty name="color" value="#ED331F"/>
    </inkml:brush>
  </inkml:definitions>
  <inkml:trace contextRef="#ctx0" brushRef="#br0">9795 1684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0" timeOffset="1">7075 1621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0" timeOffset="2">9827 1705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0" timeOffset="3">6582 1605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4">7033 1610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0" timeOffset="5">3705 1373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0" timeOffset="6">3673 1352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0" timeOffset="7">953 1289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0" timeOffset="8">461 1273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9">911 1278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1" timeOffset="10">2402 529 10813,'-39'8'0,"24"-5"-228,-4 0 86,7 4-192,-7-5 133,4 6-1,-3-2 120,0 5 26,1 2 11,-3-2-37,3 2-16,-1-2 25,2-1-29,2-1 88,-3 0-100,5-2 87,-5 2 22,5-3-26,-3 4 31,4-4-148,-4 4 101,3-4-131,-1 4 96,3-4 16,1 2-26,0-1 39,3-3 4,-2 5 9,1-7 18,0 6 13,0-6 19,-1 7-18,4-7 16,-4 4-18,6-5 10,-7 1 0,5 1 74,-3-2 52,-1 3 82,2-3-58,-4 1 88,0 0-49,-2-1-6,-3 6 9,4-5-158,-4 6 52,1-4-44,-2 4 57,-2-1-125,3-1-14,-4 4-17,7-1-120,-7 1 66,6-1-17,-6 0 38,6-3-23,-6 4 106,6-2-157,-4 3 67,6 0-86,-2-3 36,3 2-40,-1-4 151,0 1-22,1 1 58,1-4 0,0 4 0,5-5 0,-5 3 0,7-3 0,-4 2 0,2 1 0</inkml:trace>
  <inkml:trace contextRef="#ctx0" brushRef="#br1" timeOffset="11">8763 297 10690,'12'0'483,"-6"0"-359,-3 0 96,2 0 21,3 0 50,0 0-28,3 0-100,2 0 75,-2 2-74,6-1-40,-4 5-33,6-4-14,-6 7 56,6-7-180,-7 6 112,7-6-292,-6 7 214,4-5 47,-3 3 72,0 1 50,0-4-798,0 5 159,0-7-556,1 6 501,-1-4 31,-1 4 187,4-1-130,-4 0 177,4 2-1,-6 0 54,2 1 0,-2 1 1</inkml:trace>
  <inkml:trace contextRef="#ctx0" brushRef="#br1" timeOffset="12">4477 85 10813,'24'8'-1033,"-9"-5"821,-3-3 311,0 0-47,-3 0 179,0 0-223,-2 0-28,2 0-34,0 0 45,1 0 40,1 0-20,-1 2-12,1-1-152,0 3 98,1-1-143,0 2 144,3 1-103,-4 1 39,4-1-49,-3 2-93,3-1 170,-4 0-75,4 0 92,-3 0 20,3 0-33,-4 2 40,4-2 6,-1 2 30,2-3 10,2 2 0,-2-1 92,5-2-89,-2 3 76,2-6-121,0 5 149,0-6 26,0 3 30,0-3 15,1 3-135,1-3 26,-1 3-19,4-3-80,-4 6 73,-1-5-69,-1 6 80,-3-3-12,1 4 12,-2-2-10,0 2 9,-3-3-16,2 4-2,-3-2-8,1 5-48,-1-1 37,0 3-37,3-4-47,-4 4-25,4-3-3,-3 2 19,5-2 89,-2 1-2,5-3 0,-1 1-90,0 0-39,1-1-7,-3-1 9,3 0 99,-1-3-8,0 4-4,1-2-9,-3 3 79,1 0-54,0-1 69,-3 1-22,4-1-40,-4 3 49,5-1-46,-1 3-126,2-4 98,0 0-113,3-2 115,-2-2-14,3 2-1,0 0 1</inkml:trace>
  <inkml:trace contextRef="#ctx0" brushRef="#br1" timeOffset="13">3482 11 10813,'19'0'-1636,"-9"0"1664,-4 0 142,3-2-139,0 1 14,1-4-100,1 4 110,0-1-92,1 2-18,0 0-12,3 0 20,-1 0-70,-1 0-34,4 0-18,-4 0-62,6 0 189,-6 0-77,4 0 90,-6 0 11,4 2-21,-3-1 11,3 4-12,-4-4-3,4 3 31,-3-3-4,5 3 16,-3-3 0,6 1 0,-3-2 0,4 0 20,-7 0-27,5 0 24,-6 0 83,4 0 48,-5 0-4,0 0-12,-1 0-46,0 0 38,-1 0-1,1 0-50,-1 0-39,-1 0-23,0 0 41,-2 0-31,2 3 34,0-2-35,1 3 48,3-3-137,-2 3-31,4-3-21,-3 3-86,1-3 59,-1 4 6,0-4-14,3 3 53,-4-3 37,4 1-31,-3-2 85,5 0 12,-4 0 0,6 0 0,-7 0 0,9 2 0,-3 1 0,6 3 0</inkml:trace>
  <inkml:trace contextRef="#ctx0" brushRef="#br1" timeOffset="14">32 2908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1" timeOffset="15">2762 85 10813,'-7'-9'1411,"6"7"-963,-1 0-59,4 1-127,-1-3 0,7 1 111,-2 0-222,7-2 107,-1 4-153,2-1-727,1 2 253,-2 0-510,1 0 98,3 0 119,-2 0-327,5 0-1,-1 0 1</inkml:trace>
  <inkml:trace contextRef="#ctx0" brushRef="#br1" timeOffset="16">1281 413 10813,'23'-11'0,"-12"4"0,4 3 0,-3-3 0,3 6-211,-4-1-153,4 2-76,-1 0 18,0 0 73,3 0 141,-3 0-93,5 0 172,-1 0-5,-4-2 108,5 1-8,-4-5 30,7 2 4,1-6 0,3 2 0</inkml:trace>
  <inkml:trace contextRef="#ctx0" brushRef="#br0" timeOffset="17">1424 809 10813,'-30'8'-1284,"17"-6"1037,-2-2 36,4 0-49,3-2 53,-2-1 0,2-2 1</inkml:trace>
  <inkml:trace contextRef="#ctx0" brushRef="#br1" timeOffset="18">1037 561 10813,'10'-10'0,"-8"6"0,4 0 182,-3 3-91,0-1 179,4 0-144,-3 1 31,6-3-17,-2 0 18,3 1-148,-1-3 104,1 2-118,-1-4 127,1 1 88,-3 3 37,2-5-23,-6 7 15,5-6-115,-7 5 21,4-3-34,-5 5 355,1-1-242,-6 2-208,0 2-210,-10 1-315,1 5-428,-7 2 315,-1 2-451,-3 7 503,-5-3-127,0 8 375,-3-4-208,2 4 342,2-3 0,1 0 1</inkml:trace>
  <inkml:trace contextRef="#ctx0" brushRef="#br0" timeOffset="19">1340 841 9502,'-9'0'-1039,"7"0"927,2-3 115,0 2-146,-2-5 136,-1 2 0,-3-4 1</inkml:trace>
  <inkml:trace contextRef="#ctx0" brushRef="#br0" timeOffset="20">1318 798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21">1075 798 10813,'-21'0'-122,"10"0"73,1 0 150,-1 0-92,3 0 115,-2 0-127,4 0 107,-2-2-113,1 1 52,3-3-129,-3 1 142,4-1 37,0 0 50,-3 3-347,4-1-213,-7 2-181,7 0 58,-4 0 214,2 0 97,-1 0-8,-2 0-1,-2 0 1</inkml:trace>
  <inkml:trace contextRef="#ctx0" brushRef="#br1" timeOffset="22">1054 841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1" timeOffset="23">773 699 10813,'11'-21'-717,"-4"12"609,-4 0 49,0 2 108,1-2 4,-3 2-85,1-2 60,-2 5-194,0-3 171,2 6 9,-1-1 85,4 2-6,-4 0-299,3 0-134,-3 0-79,5 0 12,-1 2 237,4 1 0,0 3 1</inkml:trace>
  <inkml:trace contextRef="#ctx0" brushRef="#br0" timeOffset="24">779 841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25">514 1010 10813,'-10'18'-322,"2"-14"143,2 5-39,-4-5 444,2 5-97,-1-2 296,0 2-296,5-3-63,-5 4-93,7-4 3,-4 4-108,5-6 36,-2 5-187,3-7-98,0 6 82,0-6-163,0 7 261,0-7-98,0 6 92,3-3 7,-2 2 29,5 0 139,-2 0 0,4 0 0</inkml:trace>
  <inkml:trace contextRef="#ctx0" brushRef="#br1" timeOffset="26">2339 148 10813,'33'0'-1796,"-16"0"1330,-4 0 286,1 0 37,3-2 143,-2 1 0,3-3 0,0 3-5,-1-1 0,3 0-4,-1-1 0,2-3 0</inkml:trace>
  <inkml:trace contextRef="#ctx0" brushRef="#br1" timeOffset="27">1873 350 9805,'-8'0'-1008,"6"0"1008,0 0 0,1 0 53,-4 0-35,4-3 42,-1 2 88,2-3-92,0 3 109,0-1-133,0 0 86,0 1-61,-2-4 65,1 4 33,-3-1-70,1 2 77,-1 0-98,0 0 12,1 0-11,0 0 38,-4 0 58,5 0 51,-4 0 93,3 0-77,0 0 89,-2 0-53,4 0 280,-1 0-218,4-2 235,1 1-232,5-5-11,0 2 15,3-4-53,-1 1 48,1 3 7,0-5-5,-1 7-160,3-7 58,-1 7-134,5-6-26,-5 4-55,7-4-55,-6 1 56,6 3-657,-6-5 151,6 7-416,-7-6-76,8 5 90,-6-5-419,6 4-1,0-4 1</inkml:trace>
  <inkml:trace contextRef="#ctx0" brushRef="#br1" timeOffset="28">4477 339 10813,'-18'-2'-2173,"11"1"2025,-2-4 85,3 2 89,-4 0-23,4-1 14,-4 1-19,2 0 24,-3-2-44,3 2 28,-2 0-32,4-3 38,-2 4 4,1-7-4,1 7 3,-2-7-81,1 7 59,0-4-86,0 5 73,-3-1-24,1 2 0,-4 0 1</inkml:trace>
  <inkml:trace contextRef="#ctx0" brushRef="#br1" timeOffset="29">4128 233 10813,'-22'-14'-494,"12"5"124,-1 2-308,1-2 277,-1 5 417,0-5 74,1 7 151,-3-4-27,2 5-250,-4-1-20,3 2-22,-3 0-54,4 0 138,-4 0-57,3 0 67,-1 0 4,3 0-4,-3 0 3,2 2-91,-4-1-45,3 3-105,-1-3 77,3 3-4,-1-3 99,1 6-20,-1-3 0,0 3 1</inkml:trace>
  <inkml:trace contextRef="#ctx0" brushRef="#br1" timeOffset="30">3715 191 10813,'-21'-3'-1704,"12"-2"1553,0 2 210,2 0 196,-4-3-9,1 4-234,-5-5-21,4 6-36,-4-1-94,3 2 75,-5 0-12,5 0 17,-8 2 116,6 1-13,-4 3-134,2 1-42,0-1-143,0 4-1,0-2 1</inkml:trace>
  <inkml:trace contextRef="#ctx0" brushRef="#br1" timeOffset="31">2995 32 10813,'29'-2'-1440,"-18"1"1313,2-3-74,0 3 39,0-2 0,5 3 53,-1 0 29,4 0 98,-5 0 2,2 0-2,0-2-90,-3 1 12,4-3-39,-6 3 47,6-1 40,-6 0 3,4 1-6,-6-4 2,0 4-2,1-1-2,-3 2 0,4 0 1</inkml:trace>
  <inkml:trace contextRef="#ctx0" brushRef="#br1" timeOffset="32">3154 244 10813,'-32'-2'-698,"18"1"114,-3-4 208,5 2 317,-7 0 87,6-1 108,-6 3-30,6 1-134,-6 1 1,6 5-1,-6-2-130,5 6 95,-4-2-99,0 3 33,3-1 30,-4-1-48,6 0 60,-4-2 69,3 2-22,1-2 18,-2 2-47,1-3 30,0 2-11,-1-1 48,4 0-5,-4 2 7,1 0 0,-2 1 0</inkml:trace>
  <inkml:trace contextRef="#ctx0" brushRef="#br0" timeOffset="33">2747 883 10813,'-11'0'-932,"4"0"199,6 0 375,-1-2 152,0-1 75,-1-5 0,-3 0 0</inkml:trace>
  <inkml:trace contextRef="#ctx0" brushRef="#br0" timeOffset="34">2451 872 10813,'-39'0'0,"24"2"0,-4-1-292,6 4-72,-4-6-291,6 0-1,-2-5 1</inkml:trace>
  <inkml:trace contextRef="#ctx0" brushRef="#br0" timeOffset="35">2017 788 10813,'-40'-4'-513,"20"0"262,5 1 113,0 0-47,4-1 125,3 3-336,-2-2 91,2 3-126,-1 0 223,-2-2 163,1-1 0,-2-2 0</inkml:trace>
  <inkml:trace contextRef="#ctx0" brushRef="#br0" timeOffset="36">906 1052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37">1513 1006 10310,'-10'0'-146,"5"0"195,-1 0-161,-1 0 61,1 0-43,-4 2 62,2-1 8,-3 5-8,0-2-23,-1 8-235,0-2 147,-3 4-227,1 0 164,1 0 16,-4 3 49,2-2 0,-3 3 0</inkml:trace>
  <inkml:trace contextRef="#ctx0" brushRef="#br1" timeOffset="38">1164 1217 10813,'-21'0'-241,"10"0"392,1 0-369,-1 0 171,1 0-275,-3 2 189,1 2 121,-3 1 35,2 2 63,-1 2-421,-1 1 85,4 3-289,-4-1 214,3-2 92,-3 0 103,4-4 33,-2 2 97,2-3 0,1 0 0,-1-2 0,-2 4 0,2-5 0,-4 6 0,1-6 0,1 7 0,-4-5 0,4 4 0,-4-1 0,5-3 3,0 5-3,-1-7 2,1 6-4,-3-4 0,2 4 1</inkml:trace>
  <inkml:trace contextRef="#ctx0" brushRef="#br1" timeOffset="39">699 1408 10813,'-22'8'-264,"14"-6"122,-2-2-169,4-2 237,-4 1-13,2-5 144,0 4-38,-2-7 42,4 7-34,-2-4-2,1 3 9,3 0-162,-5-2 49,7 2-210,-4 0-37,5-1 86,-1 0-122,2 1 231,0-3-51,0 2 152,0-6-62,-3 2 56,0-3 0,-2 1 0</inkml:trace>
  <inkml:trace contextRef="#ctx0" brushRef="#br1" timeOffset="40">572 1249 10813,'-3'-14'-408,"0"5"119,-2 0-241,-3-1 304,4-3 195,-4 1 53,6-2 84,-7 0 49,5 0-33,-3-1 47,-1 2-58,4-1-9,-5-1 10,7 1-12,-4 0-79,5 0-20,-1 2 7,2-1 1,0 3-124,0-1 26,2 1-179,-1-1 166,5 2-1,-1 0 107,2 3-191,0-4-6,0 2-181,2-3-1,0 0 1</inkml:trace>
  <inkml:trace contextRef="#ctx0" brushRef="#br1" timeOffset="41">8117 170 10813,'10'-11'-1667,"-8"8"1897,7-1-30,-7 3 592,6-2-274,-6 3-198,7 0-56,-5 0-86,5 0-50,-2 0-1,2 0 17,-2 0-27,4 0 56,-1 0-48,5 0 37,-2 0-29,1 0-89,3 0-35,-4 0 34,6 0-5,-4 0 66,3 0 9,0 0-66,-1 0-360,3 3 68,-3-2-255,1 3 187,-2-3-180,-3 3 58,2-3-128,-3 6 114,0-5 86,-1 6-67,0-4 0,-1 4 0</inkml:trace>
  <inkml:trace contextRef="#ctx0" brushRef="#br1" timeOffset="42">5937 350 10813,'11'0'-2473,"-8"0"2328,3 0 145,-4 0 0,7 0 0,-7 0 0,7 0 0,-7 0 109,4 0 25,-3-3 15,0 2 98,2-3-55,-4 3 27,1-1 109,0 2-212,-1 0 114,3 0-54,-3 0 37,3-2 13,-3 1-6,4-4-171,-2 4 86,0-1-63,3 2 75,-3-2 9,5 1-24,-6-3-3,7 3-9,-7-3 21,6 3-34,-6-4 37,7 4-73,-5-1 49,6 0-49,-4 1-125,3-3 25,-2 3-146,2-3 153,0 2-528,1-2 189,1 3-370,2-1 231,-2 2 101,4 0-46,-3 0-1,0 0 1</inkml:trace>
  <inkml:trace contextRef="#ctx0" brushRef="#br1" timeOffset="43">5567 434 10759,'8'0'741,"-3"0"-606,-4-2 53,3 1-54,-3-3 29,3 3 3,-3-4-96,6 4 13,-3-3-197,3 3 100,1-3 21,-2 3 51,1-3 71,1 3-110,-2-2-1,4 3-115,-2 0-54,3-2 16,-1 1 62,1-3-32,-1 1 62,1 0-76,0-2 38,-1 4-113,1-3 70,-1 3-27,1-3 32,0 3 84,-1-1 14,1 0-44,-1 1 31,1-4-329,-1 4 92,1-1-219,-3 2-18,2 0 139,-4 0-103,4 0 271,-4 0 71,4 0 130,-4-2 0,4-1 0,-2-2 0</inkml:trace>
  <inkml:trace contextRef="#ctx0" brushRef="#br1" timeOffset="44">5112 614 10412,'8'-3'53,"-4"-1"-30,-3 3 48,6-4 53,-5 4 63,6-5-69,-5 4 167,5-5-98,-4 4 104,4 0-121,-1-3 14,-1 4-19,4-7 0,-4 7-120,4-4 105,-4 3-103,4-1 153,-2 0-196,3 1 52,-1 0-173,1-1-59,0 0 46,1 1-114,0-1 163,3 1-288,-2 0 137,1-2-193,1 4 108,-3-1 185,0 0-100,-3 1 168,0-3-532,-2 3 181,0-1-190,1 2 285,-4 0 223,2 0 0,-3 0 0</inkml:trace>
  <inkml:trace contextRef="#ctx0" brushRef="#br1" timeOffset="45">5038 646 10813,'-12'-11'-980,"4"4"215,3 3 316,-2-5 284,-1 7 35,2-6 141,-3 5-1,2-5 1,-2 4-2,5-6 24,-5 2-17,7-3 19,-7 1-24,7-1 76,-6 0-54,6-1 57,-7 0-70,5-3-34,-5 6 28,0-3-25,1 8-32,-4-3-18,5 4-67,-7-2 0,2 0 0</inkml:trace>
  <inkml:trace contextRef="#ctx0" brushRef="#br1" timeOffset="46">4625 731 9605,'12'-8'116,"-4"7"64,-4-3 44,6 3 26,-2-6-107,3 5-61,-1-6-58,3 6 76,-1-5-101,3 4 71,-4 0-67,4-1-16,-3 3-2,3-4-32,-4 4 36,4-3 79,-3 3 11,2-3-8,-2 3-55,1-3-295,-3 0 7,1 1-156,2-1 6,-4 3 155,5-3-156,-7 3 230,5-4 0,-6 4 123,4-1 1,-4 2 0,2 0 1</inkml:trace>
  <inkml:trace contextRef="#ctx0" brushRef="#br1" timeOffset="47">4096 815 10427,'13'-2'944,"-3"1"-921,-1-3 2,3 1-25,0-1 35,3-2-17,-2 4 88,1-7-94,3 7-12,-4-4-38,6 3-3,-6 0-144,6-2 148,-7 2-156,5 0 116,-5-1-221,1 3 83,-3-1-192,1 2 187,-1 0-249,-1 0 144,0 0-193,-4 0 286,3 0 88,-4 0 144,6 0 0,-2 0 0</inkml:trace>
  <inkml:trace contextRef="#ctx0" brushRef="#br0" timeOffset="48">4218 904 10813,'-18'-7'-220,"12"3"36,-4 1 274,2-3-78,-1 4 61,0-5 37,3 4-32,-4 0-316,2-1 65,-3 1-308,3 0 24,-4-2 235,5 2-164,-7 0 178,4-1 0,-2 1 0</inkml:trace>
  <inkml:trace contextRef="#ctx0" brushRef="#br1" timeOffset="49">3694 932 8846,'-11'7'-655,"8"-6"655,-1 1 0,3-2 144,-2 0-18,1 0 50,1 0-75,-3 0-81,3 0 0,-1 0 2,0 2 169,1-1-24,-4 4 168,4-4 641,-1 1-573,2-4 624,0 1-721,2-4 12,-1 2-14,6-2-139,-3 0 22,6-3-11,-2 2 56,5-4-89,-2 4-7,4-4-20,-1 4-293,0-3 144,1 2-187,-4-2 118,0 4-435,-2-1 91,-5 5-302,5-1-207,-7 2 305,4 0-301,-5 0 501,4 0 183,-4 0 182,3 0 0,-1 0 0</inkml:trace>
  <inkml:trace contextRef="#ctx0" brushRef="#br0" timeOffset="50">3668 851 10813,'-29'0'-1008,"18"0"1008,-4-2 0,3 1 509,-3-3-49,4 3 338,-2-1-1005,3 2-37,1 0-581,-1 0 326,4 0-19,-3 0 129,0 0-53,-1 0 269,-1 2 89,0-1 84,1 3 0,-1-3 0,1 3 0,-1-3 0,1 4 0,-1-4 0,0 1 0,-1 0 0,-2 1 0,-2 2 0</inkml:trace>
  <inkml:trace contextRef="#ctx0" brushRef="#br1" timeOffset="51">3366 1164 10813,'-9'0'-1062,"7"-2"1119,2 1 121,0-3-17,0 3 13,-2-1 1,1 2-4,-4 0 80,4 0 20,-1 0-1,0 0-34,1 0-55,-3 0-31,3 0 192,-1-2-12,2 1 63,0-4-62,0 4-80,0-3-38,0 3 55,0-5-148,0 2 96,2-4-99,1 1 124,2 0-153,3-2 22,-2 0-60,4-1 38,-4-1-92,4 1 31,-4-1-165,3 0 153,-2 1-64,2-1 33,-2 3 20,0-2-7,-2 4 85,1-2-33,-3 1-296,1 3 45,-3-3-180,3 4 126,-3 0-501,4-1 114,-4 3-335,1 1 348,0 1-228,-1 5 396,3-2-279,-1 6 473,3-2 0,-1 3 0</inkml:trace>
  <inkml:trace contextRef="#ctx0" brushRef="#br1" timeOffset="52">3238 1186 10813,'9'-12'-1992,"-5"3"1923,-3 7 269,4-4-264,-4 5-16,1-1-26,0 0 24,-1 1 2,5-4 59,-4 4-67,7-1 80,-5 0-1,3 1 0,1-3 1,-4 3-85,5-3 68,-7 3-63,6-4 88,-6 4 0,7-1 0,-5 0 0,5-1 0,0-2 0</inkml:trace>
  <inkml:trace contextRef="#ctx0" brushRef="#br0" timeOffset="53">2969 904 10813,'-30'7'0,"17"-6"-292,-6 4-72,4-4-291,-5 3-1,1-1 1</inkml:trace>
  <inkml:trace contextRef="#ctx0" brushRef="#br1" timeOffset="54">6509 265 10813,'11'-2'-1610,"-2"1"1836,-5-4-16,4 4 445,-1-1-400,-1 0 64,4 1-248,-4-3 111,4 3-118,-4-1-14,4 0-45,-2 1 67,3-4-78,1 4-6,0-1-32,3 0-79,-4 1 200,2-3-83,-2 3 103,-1-2-159,1 3-39,-1 0-45,1 0-346,-3 0 187,2 0-235,-4 0 158,2 0 39,-1 0-4,-1 0 113,2 0 82,-1 0 152,-2 0 0,3 0 0,-4 0 0,4 0 0</inkml:trace>
  <inkml:trace contextRef="#ctx0" brushRef="#br1" timeOffset="55">6953 222 9502,'14'-2'-801,"-7"1"1274,1-3-172,-2 3 96,2-1-58,-1 0 25,-1 1-53,2-4-96,-1 4-18,-1-3 24,4 3-82,-1-3-19,1 3 15,1-3-111,-1 3 62,1-4-34,2 4 27,-2-3-92,4 3 50,-3-3-186,0 3 162,-1-3-237,2 2 110,-4-2-213,7 3 196,-8-1-327,8 2 161,-8 0-219,6 0 124,-9 0 217,8 0-107,-8 0 32,4 0 51,-1 0-42,-4 0 159,2 0 0,-2 0 1</inkml:trace>
  <inkml:trace contextRef="#ctx0" brushRef="#br1" timeOffset="56">7546 127 10813,'14'0'-509,"-5"0"518,0 0 272,1 0 57,1-2 90,-1 1 87,1-3-223,0 3 90,-1-1-120,1 0-191,-1 1 3,3-4-123,-1 4 143,3-1-63,-4 2 44,4 0-11,-3 0-331,2 0 217,-2 0-268,3 0 192,-4 0-74,4 0 65,-3 0-172,3 0 138,-6 0-87,5 0 145,-7 0-46,5 0-202,-6 0 45,4 0-191,-6 0 157,5 0 70,-7 0-7,6 0 20,-4 0 0,4 0 0</inkml:trace>
  <inkml:trace contextRef="#ctx0" brushRef="#br0" timeOffset="57">4229 1496 10813,'19'-10'-4,"-10"8"119,-2-6 27,0 5 121,1-5-488,-2 4 103,3-4-350,0 1-158,2 1 204,-1-4-156,1 2 271,-1-5 188,1-1-1,-1-2 1</inkml:trace>
  <inkml:trace contextRef="#ctx0" brushRef="#br0" timeOffset="58">3996 1559 10813,'18'-2'-339,"-12"1"30,2-3 239,-1 3 54,-1-1 117,2 2 2,-1 0 6,-2 0-273,3 0 62,-4 0-232,4 0-119,-1 0 111,-1 0-56,2 0 200,-1 0 128,0 0 0,0 0 0</inkml:trace>
  <inkml:trace contextRef="#ctx0" brushRef="#br0" timeOffset="59">3562 1538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60">2419 1570 10673,'11'0'512,"-8"0"-27,1 0-186,-1 0 179,0-2-118,4 1 207,-3-4-715,6 4 126,-2-3-476,3 3 279,-1-3-405,3 1 138,-2-1-297,6 0 299,-4 3-71,6-1 112,-6 2-107,4 0 315,-6 0 99,4 2 136,-1 1 0,2 3 0</inkml:trace>
  <inkml:trace contextRef="#ctx0" brushRef="#br0" timeOffset="61">2726 1580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1" timeOffset="62">5652 836 10813,'-24'8'-313,"13"-5"23,-4 0 179,3 1 642,-1-3 22,3 4 381,-1-4-353,3 3-219,-2-1-88,4 0-13,-4 4-213,4-5 43,-4 4-166,6-3 49,-4 0 10,4 4 59,-4-5 50,1 6-162,3-6 77,-5 7-262,7-7 142,-7 7-378,5-7 102,-5 6-208,0-6-89,1 7 234,-2-5-194,4 3 203,-6 1-66,3-2 87,-6 1 86,3 1 161,0-2 174,-1 4 0,-1-2 0,-2 3 0</inkml:trace>
  <inkml:trace contextRef="#ctx0" brushRef="#br1" timeOffset="63">5704 1175 10813,'-26'-31'-448,"15"19"139,3-5 176,-2 5 39,2-3-27,-3 6 55,3-5 29,-2 7 22,4-3-29,-4 3-3,2 2-115,-3-3 52,1 6-17,-1-5 29,3 6 110,-2-1 1,4 2-1,-4 0-146,2 0-5,-1 0-61,0-2 49,1 1 76,-5-3 0,-1 1 1</inkml:trace>
  <inkml:trace contextRef="#ctx0" brushRef="#br1" timeOffset="64">5091 1101 10813,'-18'0'-961,"13"0"738,-3 2 11,4-1 122,-6 5-9,2-3 748,-1 5-97,0-6 501,2 5-399,-2-4-443,0 2-123,1 0-132,-2 1-29,4-1 79,-1-2 10,-1 3 10,2-4-47,-2 5-43,1-4-19,1 2-320,-4 1 174,2 1-215,-3-3 119,3 5-22,-2-5 3,4 3-71,-2 1 93,1-2 13,1 2 19,-4-3 0,2 0 1</inkml:trace>
  <inkml:trace contextRef="#ctx0" brushRef="#br1" timeOffset="65">4614 1313 10813,'-9'8'68,"7"-6"66,-7-2 81,7 0 47,-6 0-47,3 2-70,-2-1 72,0 4-242,0-4 160,0 3-198,-1-3 183,4 5 4,-4-4 97,4 5-22,-6-6 0,4 3-293,-4-3 76,6 3-287,-5-3 183,5 4-338,-3-4 130,-1 3-173,2-1-166,-4 0 229,2 4-236,0-5 232,-2 6 96,4-6 142,-4 7 62,0-5 134,-4 6 0,-2-2 1</inkml:trace>
  <inkml:trace contextRef="#ctx0" brushRef="#br1" timeOffset="66">4244 1418 10813,'-18'4'-995,"12"0"161,-4-3 915,2 1 53,-1 0 499,0-1-238,4 3-224,-3-2-16,6 2-118,-7-3 8,7 3 114,-4-3 40,3 3 12,-3-3-155,1 4-145,-2-2-9,0 0 34,-2 3-215,0-4 72,1 7-220,-2-7 106,4 4-100,-4-2 35,4-1-82,-3 1 276,2-3 75,-2 3 117,0-1 0,-1 3 0</inkml:trace>
  <inkml:trace contextRef="#ctx0" brushRef="#br1" timeOffset="67">3895 1503 10813,'-21'9'679,"10"-7"-608,0-2 3,1-2-121,1 1-13,0-4 38,2 2 59,-2 0 58,3-1-28,-2 3-19,3-4-46,2 4 32,-2-3 127,2 3 18,0-1-31,-3 4-183,2-1-214,-6 5-73,2-1-90,-5 2 98,1 1 74,-5-2-33,2 1-79,-3 1 56,2-4-136,1 4 173,1-3-68,-1 2 79,3 0 54,0-2 59,1 1 135,3-5 0,-2 3 0,4-1 0,-2 3 0</inkml:trace>
  <inkml:trace contextRef="#ctx0" brushRef="#br1" timeOffset="68">3291 1249 10178,'3'-12'2828,"2"4"-2304,3 6 44,9-7-188,-1 5-96,11-3-11,-6 1-106,8 3-266,-7 1 30,4 4-207,-10 1 204,3 7 234,-7 2 4,-2 8 126,-2 4-538,-5 6-457,-1 4-590,-4-2-331,-1 2-1,-3-2 1</inkml:trace>
  <inkml:trace contextRef="#ctx0" brushRef="#br1" timeOffset="69">6202 699 10813,'21'-3'-23,"-10"-2"127,-1 2-56,1 0 76,-1-1 21,1 3 1,0-1-265,-1 4 68,1-1-242,-1 5-4,1-4 174,-3 7-167,2-5 230,-4 5-132,4 0 72,-4 2-19,4-1 35,-4-1-24,3 0 1,0-3-146,2 4 80,-1-2 47,1 3 28,1-2 51,2 0-96,2-3 107,4 2-51,-4-3 107,9 0 0,-8-2 0,8 4 0,-6-5 116,0 4-120,1-5 83,-3 4-133,3-4-4,-5 3 44,4-3-31,-7 1 556,5-2-139,-3 0 371,0 0-268,3 0-275,-4 0 16,4 0-99,-4 0-356,1 0 140,1 2-296,-6 1 59,1 5 51,-7 2-148,-1 4-1,-2 2 1</inkml:trace>
  <inkml:trace contextRef="#ctx0" brushRef="#br1" timeOffset="70">7715 551 10813,'-19'-4'-342,"10"0"650,2 3 47,-2-3 315,0 3-215,-3-3-337,0 3-33,-3-2-252,4 3 25,-4 0-4,1 0 69,-2 0 43,-2 0 103,1 0 13,-1 0-18,0 0 28,1-2-156,-3 1 119,3-3-128,-3 3-8,3-1 4,-1 2-143,2 0 121,0 0-186,3 0 111,-2 0-183,3 0-44,2 0 56,0 0-57,4 0 82,-2 0-33,3 0-17,0 0 110,2 2 74,-2-1 186,2 1 0,-2-4 0,0-1 0</inkml:trace>
  <inkml:trace contextRef="#ctx0" brushRef="#br1" timeOffset="71">7133 519 10813,'-18'0'-105,"12"0"27,-2 0 104,1 0 27,3 0 49,-5 0 92,7 0 39,-6-2 39,6 1-19,-7-4 15,7 4 5,-6-1 3,3 0-7,-2 1-179,-1-3-38,2 3 14,-3-1-313,-2 2 264,-1 0-278,-2 2 192,2-1-295,-1 5 117,5-4-228,-2 5 210,4-4-229,-1 0 106,-1 1-195,2-1 176,-2 1 21,1 0 38,3-3 131,-5 1 85,5 0 132,-6 1 0,2 3 0</inkml:trace>
  <inkml:trace contextRef="#ctx0" brushRef="#br1" timeOffset="72">6668 540 10813,'-29'0'-1348,"15"0"1597,0 0 16,-3 0 393,5 0-294,-5 0-24,3 0-157,0 0 30,-1 0-92,4 0 52,-2 0-85,3 2-9,-1-1 98,3 3-121,-2-2 155,4 0-171,-4-2 5,4 0-30,-4 0-156,4 0 136,-4 0-165,2 0 130,-3 0-99,1 2 80,-1-1-95,1 3-107,-1-3 71,0 3-180,3-3 230,-2 4-249,4-4 178,-1 3-254,-1-3 233,4 3-178,-4-3 179,5 1-195,-3-2 173,3 0 58,0 0 125,-4 0 70,5 2 0,-6-1 0,4 4 0,-6-4 0,2 1 0</inkml:trace>
  <inkml:trace contextRef="#ctx0" brushRef="#br1" timeOffset="73">6181 604 10813,'-21'8'0,"12"-6"-232,-1-2 99,4 0-112,-3 0 163,0 2 164,-1-1 27,-1 4 115,0-4-16,1 1 12,-1 0-40,1-1 74,-1 3-29,1-3 41,-1 3-53,0-3-132,1 4-26,1-4-7,0 3 30,2-3-152,-2 3 54,0-3-225,-1 4 232,-1-4-11,1 5 94,1-4-228,0 4-375,2-2-21,0-1-193,-1 3 110,4-4 293,-4 7-79,4-5 266,-6 5 0,2 0 0</inkml:trace>
  <inkml:trace contextRef="#ctx0" brushRef="#br0" timeOffset="74">3721 1146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0" timeOffset="75">4451 1211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1" timeOffset="76">5323 900 10813,'-21'-20'0,"11"8"-158,-1-2 49,1-3-100,-1 5 34,0-5 21,1 5 76,1-1 45,0 5-56,2-2 43,-2 6-175,0-4 9,-1 6 126,-1-5-34,1 6 138,-1-1-122,0 2-33,1 0-13,1 0-34,0 0 58,3 0 9,-4-2 7,4 1 88,-4-3 22,6 0 0,-5-1 0,5-2 0,-3-2 0</inkml:trace>
  <inkml:trace contextRef="#ctx0" brushRef="#br0" timeOffset="77">9842 1478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78">10139 1757 10813,'-3'9'-650,"-2"-5"1018,4-3 304,-1 5-184,2-4-141,-2 5-2,1-4-82,-3 0-100,3 3-53,-1-4 16,2 5-18,0-4-7,0 0-26,0 4-105,-2-5-48,1 4 72,-4-3-109,4 0 188,-3 2-16,3-4 33,-3 3 32,1-3-157,-1 3-152,0-1-49,3 0-85,-3 2-491,3-4 231,-4 3-421,4-3 457,-1 5-40,0-3 331,1 3-113,-5-3 258,2 2 0,-4 1 1</inkml:trace>
  <inkml:trace contextRef="#ctx0" brushRef="#br1" timeOffset="79">9927 1884 10813,'-11'-2'847,"4"1"-659,4-3 12,0 3-52,-1-1 91,0-1 28,1 2 32,-3-3-10,4 3 2,-7-1-21,5 2 21,-3-2-28,-1 1-347,2-4 82,-1 4-194,-1-1 142,4 0-166,-5 1 42,7-3-206,-4 3-169,3-3 140,0 3-172,-2-6 234,2 5 113,0-6-29,-1 6 99,1-7-151,-1 7-220,-2-7-17,4 7-11,-7-6 261,3 4 228,-6-6 0,-2 2 0</inkml:trace>
  <inkml:trace contextRef="#ctx0" brushRef="#br1" timeOffset="80">9472 1630 10813,'-12'-18'-585,"4"12"41,6-2 266,-5 1 47,4 3 131,0-5 9,-3 7-8,4-6 9,-5 3 1,6-2 1016,-1 2-40,2-1 616,0 3-454,0-3-487,0 4-133,0-7-147,-2 7 8,1-4-432,-3 3 112,3 0-294,-1-4-122,2 5 213,0-4-196,-3 5 200,2-4 94,-3 4-27,3-3 15,-1 1 66,2 0-111,0-2-12,0 2-2,-2 0-193,1-1 177,-3 1-162,3 0-75,-4-2-123,2 4 123,-2-1-10,-3 0 299,2-1 0,-1-2 0</inkml:trace>
  <inkml:trace contextRef="#ctx0" brushRef="#br1" timeOffset="81">9165 1302 10813,'-18'-14'401,"14"7"2,-5-1 269,7 2-25,-6-1-172,6-1 108,-5 4-202,6-4 1,-3 3-120,3-2 0,-3-1 0,3 4 6,-1-4-91,2 6 4,-2-7-677,1 7 83,-4-6-341,2 6 370,0-5-219,-1 4 185,1-2-257,-1-1-112,-2 1 262,4 0-252,-7 2 253,5-4 22,-3 5 155,-1-4-87,2 5 290,-4-1-51,2 0 195,-3 1 0,1-4 0,1 4 0,-2-3 0,1 1 0,-2-2 0</inkml:trace>
  <inkml:trace contextRef="#ctx0" brushRef="#br1" timeOffset="82">8837 1037 10813,'-21'-10'-66,"10"2"52,1 2-50,-3-1 69,4-1 323,-5 4-48,6-4 308,-3 3-289,4-2-71,-2-1-110,5 4-32,-5-4-13,7 6 70,-4-5-70,3 4 84,-1 0-15,-2-1 0,4 3-1,-7-3-175,7 2-461,-4-2-36,3 3-210,0-1-62,-2 2 282,2 0-232,0-2 251,-1 1 46,1-3 215,-1 0 37,-4-1 204,1-2 0,-6-2 0</inkml:trace>
  <inkml:trace contextRef="#ctx0" brushRef="#br1" timeOffset="83">8234 720 10813,'-18'-11'0,"14"4"0,-3 3 232,4-5-25,-2 7 226,-3-4-196,2 5 10,-4-4-112,4 4 25,-1-3-120,-1 3-14,2-3-21,-1 3 37,-1-3-58,2 3 104,-2-4-112,1 4 154,1-3-306,-4 3 77,2-3-281,-1 3 0,0-4 82,2 4-89,0-1 134,-1 0-41,2 1-12,-1-3 15,-1 3-1,4-1 92,-4 0 28,6 1-28,-7-4-50,5 4 16,-4-1 4,1 2 135,1 0 68,-2 0 27,3-2 0,0 1 0,-1-3 0,1 1 0</inkml:trace>
  <inkml:trace contextRef="#ctx0" brushRef="#br0" timeOffset="84">7545 1140 10813,'-30'8'-1284,"17"-6"1037,-2-2 36,4 0-49,3-2 53,-2-1 0,2-2 1</inkml:trace>
  <inkml:trace contextRef="#ctx0" brushRef="#br0" timeOffset="85">7461 1172 9502,'-9'0'-1039,"7"0"927,2-3 115,0 2-146,-2-5 136,-1 2 0,-3-4 1</inkml:trace>
  <inkml:trace contextRef="#ctx0" brushRef="#br0" timeOffset="86">7439 1129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87">7027 1383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88">7196 1129 10813,'-21'0'-122,"10"0"73,1 0 150,-1 0-92,3 0 115,-2 0-127,4 0 107,-2-2-113,1 1 52,3-3-129,-3 1 142,4-1 37,0 0 50,-3 3-347,4-1-213,-7 2-181,7 0 58,-4 0 214,2 0 97,-1 0-8,-2 0-1,-2 0 1</inkml:trace>
  <inkml:trace contextRef="#ctx0" brushRef="#br1" timeOffset="89">7175 1172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1" timeOffset="90">7091 1366 10813,'-8'8'-2115,"7"-6"2086,-1-2-80,4 0 144,-1 2-83,4-1 68,-4 4-43,3-4 31,-3 1-34,5 0 41,-4-1-30,5 3 21,-4-1-24,0 0 14,4 2 7,-5-2-17,4 0 16,-3 3-84,0-4 61,2 7-72,-4-7 74,3 7-13,-1-5 0,2 3 1</inkml:trace>
  <inkml:trace contextRef="#ctx0" brushRef="#br1" timeOffset="91">7070 1567 10813,'-12'0'-1803,"6"0"1738,3 0 214,-1 0-64,0 0 25,1 0-25,0 0 18,-4 0-108,5 2-71,-6-1-114,6 3 74,-5-1-98,4 0 205,0 2-96,-1-2 113,3 0-20,-1 1 12,2-3-16,0 1 15,0 0-1,0-1-11,0 4 6,0-4-14,0 3 10,-3-3-4,2 5-66,-3-1-36,3 4 9,-3 0 2,3 1 83,-3 1 0,0-1 0</inkml:trace>
  <inkml:trace contextRef="#ctx0" brushRef="#br1" timeOffset="92">6985 953 10813,'0'18'-2079,"0"-14"1916,0 4 32,0-3 133,0 2-1,0 1 16,0-2-11,0 1 13,0 1 9,0-4-17,0 4 20,0-6-23,0 5 65,0-4-46,0 0 51,0 1-82,0 0 15,0-1-15,0 3 23,0-4-43,0 7 36,0-5-36,0 5-27,2 0 47,-1-1-54,6 2 68,-3-4-94,3 4-20,1-2-17,-2 3 29,3-3 76,0 2 11,2-4-1,-1 2 1</inkml:trace>
  <inkml:trace contextRef="#ctx0" brushRef="#br0" timeOffset="93">6900 1172 10813,'-21'9'-768,"10"-7"597,0 7-53,1-7 43,1 4 70,0-5 25,5 1-18,-5-2 129,7 0-86,-4 0 98,2 0-118,-1 0 162,0 0-108,-3 0 120,4 0-52,-4 0 28,6 2 1,-7-1-12,7 6-178,-6-5-10,5 6-6,-3-3 36,3 4-1,0-3-12,-4 4-81,3-4 0,-3 2 0</inkml:trace>
  <inkml:trace contextRef="#ctx0" brushRef="#br1" timeOffset="94">6911 1736 10813,'-18'0'-1852,"14"0"1951,-5 0 146,5 0-132,-6 0-164,4 0-21,-3 2 20,2-1-35,-2 3 85,0 0-104,-1-1 124,-1 1-92,1-1 64,-1 0-69,0 4 1,3-5-19,-2 4-10,4-3 17,-1 0-25,-1 2 65,4-4-83,-5 1 112,7-2 0,-6 0 21,6 0 0,-7 0 0,5 0 0,-3 0 0</inkml:trace>
  <inkml:trace contextRef="#ctx0" brushRef="#br1" timeOffset="95">6720 826 9509,'11'0'-253,"-8"0"204,1 0-113,0 0 191,-1 0-108,3 0 121,-4 0 0,7 0 4,-5 0-7,3 0-91,1 0-8,-2 2-21,2-1 14,-1 5-36,-1-2-48,2 6-8,-1-1 21,-1 1 84,4 1 0,-2-1 0</inkml:trace>
  <inkml:trace contextRef="#ctx0" brushRef="#br0" timeOffset="96">6635 1341 10813,'-10'18'-322,"2"-14"143,2 5-39,-4-5 444,2 5-97,-1-2 296,0 2-296,5-3-63,-5 4-93,7-4 3,-4 4-108,5-6 36,-2 5-187,3-7-98,0 6 82,0-6-163,0 7 261,0-7-98,0 6 92,3-3 7,-2 2 29,5 0 139,-2 0 0,4 0 0</inkml:trace>
  <inkml:trace contextRef="#ctx0" brushRef="#br1" timeOffset="97">6636 1778 10813,'-18'-3'-1174,"14"-3"923,-5 2 112,5-4 92,-4 1 17,1 2 107,1-3 8,-2 6-14,1-5 21,1 6-162,-2-1-20,1 0-29,0 1 36,0-3-30,-1 3 106,2-1-117,-1 2 10,-1 0 92,2-2-100,-1 1 102,-1-4-111,2 4 61,-2-1-74,1 0 103,3 1 24,-5-3-2,7 1 19,-6-1 0,4-2 0,-6 2 0,2-4 0</inkml:trace>
  <inkml:trace contextRef="#ctx0" brushRef="#br1" timeOffset="98">5990 1376 10813,'-18'-3'-1577,"12"-1"1168,-2 0 251,1 1 32,3-3 126,-5 4 23,7-5-15,-6 4 18,4 0-30,-4-1 6,3 1-7,0 0 9,1-4-75,-2 5 54,4-4-58,-7 3 72,7-1-101,-4 0 76,3 1-75,-2-2 101,-3-3 0,0 0 1</inkml:trace>
  <inkml:trace contextRef="#ctx0" brushRef="#br0" timeOffset="99">9090 1235 10813,'-30'7'0,"17"-6"-292,-6 4-72,4-4-291,-5 3-1,1-1 1</inkml:trace>
  <inkml:trace contextRef="#ctx0" brushRef="#br0" timeOffset="100">8868 1214 10813,'-11'0'-932,"4"0"199,6 0 375,-1-2 152,0-1 75,-1-5 0,-3 0 0</inkml:trace>
  <inkml:trace contextRef="#ctx0" brushRef="#br0" timeOffset="101">8572 1203 10813,'-39'0'0,"24"2"0,-4-1-292,6 4-72,-4-6-291,6 0-1,-2-5 1</inkml:trace>
  <inkml:trace contextRef="#ctx0" brushRef="#br0" timeOffset="102">8138 1119 10813,'-40'-4'-513,"20"0"262,5 1 113,0 0-47,4-1 125,3 3-336,-2-2 91,2 3-126,-1 0 223,-2-2 163,1-1 0,-2-2 0</inkml:trace>
  <inkml:trace contextRef="#ctx0" brushRef="#br0" timeOffset="103">10572 1542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104">10339 1235 10813,'-18'-7'-220,"12"3"36,-4 1 274,2-3-78,-1 4 61,0-5 37,3 4-32,-4 0-316,2-1 65,-3 1-308,3 0 24,-4-2 235,5 2-164,-7 0 178,4-1 0,-2 1 0</inkml:trace>
  <inkml:trace contextRef="#ctx0" brushRef="#br0" timeOffset="105">9789 1182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106">10350 1828 10813,'19'-10'-4,"-10"8"119,-2-6 27,0 5 121,1-5-488,-2 4 103,3-4-350,0 1-158,2 1 204,-1-4-156,1 2 271,-1-5 188,1-1-1,-1-2 1</inkml:trace>
  <inkml:trace contextRef="#ctx0" brushRef="#br0" timeOffset="107">10117 1891 10813,'18'-2'-339,"-12"1"30,2-3 239,-1 3 54,-1-1 117,2 2 2,-1 0 6,-2 0-273,3 0 62,-4 0-232,4 0-119,-1 0 111,-1 0-56,2 0 200,-1 0 128,0 0 0,0 0 0</inkml:trace>
  <inkml:trace contextRef="#ctx0" brushRef="#br1" timeOffset="108">10160 1408 10794,'7'10'625,"-6"-6"-356,2 0 23,-1-1-30,-1 0 0,3 4-119,-1-5 119,0 6-111,2-6-34,-4 7 9,3-5-155,-3 5 165,3-2-253,-3 2 128,1-2-244,-2 0-127,0 1 108,0-2-128,0 3 193,0-2 84,0 2 69,0-2-71,0 2-154,0-2-120,0 2-125,0-3 50,0 4 83,0-4-10,0 4 121,0-4-44,0 1 170,0 1-24,2-2 73,2 4 0,1-2 0</inkml:trace>
  <inkml:trace contextRef="#ctx0" brushRef="#br1" timeOffset="109">10033 1016 10813,'0'12'0,"0"-6"0,0-3 0,0 1-33,0 0-42,0-3-41,0 3 95,0-3-62,2 3 82,1-3 20,3 4-119,1-4 91,-3 3-25,5-1 35,-7 0 93,6 4 6,-6-5-72,7 6 38,-7-6-216,6 7 93,-3-7-181,2 6 12,1-3 16,-4 2-44,4 1 114,-6-2-100,5 1 12,-6 1 14,3-2-88,-3 4 241,3-2-77,-3 3 138,1-1 0,-2 1 0</inkml:trace>
  <inkml:trace contextRef="#ctx0" brushRef="#br1" timeOffset="110">9440 635 10813,'14'0'-1147,"-4"0"1366,-4 0-18,4 0 491,-4 0-223,3 0-194,0 0-11,1 0-99,3 0-63,-1 2 53,3-1-58,-4 4 91,2-4-32,-2 1 47,-1 0-47,1-1-110,-1 5-69,1-4-131,-1 7 114,1-7-252,0 7 175,-1-7-195,-1 6 109,0-6-283,-3 7 75,2-5-200,-1 5 247,-2-2 31,3 2 9,-4-2-74,6 2 0,-2 0 1</inkml:trace>
  <inkml:trace contextRef="#ctx0" brushRef="#br0" timeOffset="111">201 1797 10813,'-9'10'690,"7"-7"-1,-5 4-296,4-5 257,-2 6-248,0-5 239,-1 5-52,1-6-46,2 5-90,-1-6-151,3 3-116,-1-3-56,2 3 48,0-3-45,2 1-24,1-2-2,4 0-25,4-2-13,2-1-310,6-4 67,0-2-193,2-2-574,2 1-5,-1-1-726,4-1 130,-4-2-1,1-2 1</inkml:trace>
  <inkml:trace contextRef="#ctx0" brushRef="#br0" timeOffset="112">244 1659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0" timeOffset="113">350 1638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0" timeOffset="114">8540 1902 10673,'11'0'512,"-8"0"-27,1 0-186,-1 0 179,0-2-118,4 1 207,-3-4-715,6 4 126,-2-3-476,3 3 279,-1-3-405,3 1 138,-2-1-297,6 0 299,-4 3-71,6-1 112,-6 2-107,4 0 315,-6 0 99,4 2 136,-1 1 0,2 3 0</inkml:trace>
  <inkml:trace contextRef="#ctx0" brushRef="#br0" timeOffset="115">8874 1885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0" timeOffset="116">7456 2097 10813,'-16'0'897,"11"0"-1358,2 0 126,-2 0 1456,4 0 205,-1 0 367,4 0-420,1 0-1052,5-2 23,0 1-134,5-3-32,1 0-48,4 1 13,1-3-308,2 4 82,0-5-278,0 6 262,3-1-765,-4 0-120,4 1-818,-6-3 0,2 1 0</inkml:trace>
  <inkml:trace contextRef="#ctx0" brushRef="#br0" timeOffset="117">7562 2044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0" timeOffset="118">7609 1807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119">8927 2266 10813,'-12'0'1764,"6"0"-643,5 0 346,-1 0-369,4 0 24,1 0-1040,4 0-40,2-2-18,4-1 37,-2-4-273,6 0 91,-4-2-193,4 5-1066,-3-3 390,-1 6-1074,4-1 623,-2 2 0,3 0 1</inkml:trace>
  <inkml:trace contextRef="#ctx0" brushRef="#br0" timeOffset="120">8938 2182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0" timeOffset="121">9001 2213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0" timeOffset="122">1488 1475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123">1440 1712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0" timeOffset="124">1334 1765 10813,'-16'0'897,"11"0"-1358,2 0 126,-2 0 1456,4 0 205,-1 0 367,4 0-420,1 0-1052,5-2 23,0 1-134,5-3-32,1 0-48,4 1 13,1-3-308,2 4 82,0-5-278,0 6 262,3-1-765,-4 0-120,4 1-818,-6-3 0,2 1 0</inkml:trace>
  <inkml:trace contextRef="#ctx0" brushRef="#br0" timeOffset="125">2816 1850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0" timeOffset="126">2879 1881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0" timeOffset="127">2805 1934 10813,'-12'0'1764,"6"0"-643,5 0 346,-1 0-369,4 0 24,1 0-1040,4 0-40,2-2-18,4-1 37,-2-4-273,6 0 91,-4-2-193,4 5-1066,-3-3 390,-1 6-1074,4-1 623,-2 2 0,3 0 1</inkml:trace>
  <inkml:trace contextRef="#ctx0" brushRef="#br0" timeOffset="128">4213 1892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0" timeOffset="129">4117 1903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0" timeOffset="130">9683 1870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131">6366 1991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0" timeOffset="132">6472 1970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0" timeOffset="133">6323 2129 10813,'-9'10'690,"7"-7"-1,-5 4-296,4-5 257,-2 6-248,0-5 239,-1 5-52,1-6-46,2 5-90,-1-6-151,3 3-116,-1-3-56,2 3 48,0-3-45,2 1-24,1-2-2,4 0-25,4-2-13,2-1-310,6-4 67,0-2-193,2-2-574,2 1-5,-1-1-726,4-1 130,-4-2-1,1-2 1</inkml:trace>
  <inkml:trace contextRef="#ctx0" brushRef="#br0" timeOffset="134">10335 2224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0" timeOffset="135">10239 2235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1" timeOffset="136">6403 1641 10813,'-11'-11'0,"8"4"-474,-3 0 131,2 0-287,-4-1 281,1 2 201,0-1 59,-2-1 95,0 4-16,-3-2 45,0 3-46,-3-1 54,4 0-106,-2 3 75,2-1-82,1 2-55,-1 0 107,1 0-113,1-2 141,0 1-114,2-3 77,0 3-87,-1-4 108,2 2 1,-3-4-1,0-2 1</inkml:trace>
  <inkml:trace contextRef="#ctx0" brushRef="#br1" timeOffset="137">7651 3409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1" timeOffset="138">10361 3262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1" timeOffset="139">1514 2718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1" timeOffset="140">2953 2781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1" timeOffset="141">4202 3077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1" timeOffset="142">6402 3113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1" timeOffset="143">8879 3452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2.390"/>
    </inkml:context>
    <inkml:brush xml:id="br0">
      <inkml:brushProperty name="width" value="0.025" units="cm"/>
      <inkml:brushProperty name="height" value="0.025" units="cm"/>
      <inkml:brushProperty name="color" value="#0CAC38"/>
    </inkml:brush>
    <inkml:brush xml:id="br1">
      <inkml:brushProperty name="width" value="0.025" units="cm"/>
      <inkml:brushProperty name="height" value="0.025" units="cm"/>
      <inkml:brushProperty name="color" value="#ED331F"/>
    </inkml:brush>
    <inkml:brush xml:id="br2">
      <inkml:brushProperty name="width" value="0.025" units="cm"/>
      <inkml:brushProperty name="height" value="0.025" units="cm"/>
      <inkml:brushProperty name="color" value="#1F5FFE"/>
    </inkml:brush>
  </inkml:definitions>
  <inkml:trace contextRef="#ctx0" brushRef="#br0">3185 424 12315,'12'0'398,"-4"0"-257,-5 0 54,5 0-100,-6 0-21,5 0-8,-6 0 111,1 0-109,-2 2 26,0-1-88,0 5-25,-2-4 31,1 7-68,-6-7 18,5 6-69,-4-6 163,5 7-90,-1-7 94,2 7-45,0-7 28,0 6-57,0-6-61,0 5-71,0-4-76,0 0 70,0 1 139,0-1 10,0 0 89,2 2-110,-1-2 206,3 0-45,-3 1 186,1 0-67,0-1 12,-1 1-65,4-3-38,-4 3 95,1-3-44,-2 4 189,0-2-157,0 0 21,-2 1-126,1-1 1,-6 0-31,5 2-30,-6-2 15,5 0-22,-5 1 31,4-3-25,-6 1 27,2-2-46,-1 0 23,0-2-23,2-1 19,-2-2-5,0-3 6,-1 2-11,-1-3-52,3 2-166,-2-2 3,6 4-74,-4-1-344,5 5-185,-3-1-209,5 2-327,-1 0 195,2 4-281,0 2 0,0 5 1</inkml:trace>
  <inkml:trace contextRef="#ctx0" brushRef="#br0" timeOffset="1">3185 318 10813,'-8'0'-67,"6"0"15,4 0 52,1 0 785,4 0-361,2-2 627,2 1-590,1-6-581,0 5 47,5-6-382,-5 6 231,8-7 223,-8 7 15,5-6 106,-5 5-994,1-3 199,-5 5-542,-1-1 532,-1 2 340,-1 0 0,0 0 1</inkml:trace>
  <inkml:trace contextRef="#ctx0" brushRef="#br0" timeOffset="2">3238 149 10813,'-3'8'-42,"-1"-6"438,3-2 498,-1 0-260,4 0 219,-1-2-599,5 1 9,-4-3-23,7 1-10,-5-3-14,3-1-11,1-2-52,-2-1 2,4-1-29,-2 1 47,3-1 66,-1 0-71,-1 3-18,0-2-123,-4 6-42,1-4-20,-5 6-45,3-5-22,-3 6-33,4-1 80,-4 2-12,1 0 133,-4 2-128,1 1-21,-6 5 9,5 2-4,-6 2-28,5 5 68,-5-4-80,6 6 96,-5-7-70,4 5 38,0-5-48,-1 1-175,3-5 63,-1 2-243,2-6 256,0 2-223,0-5-192,0 1-309,2-2-272,1 0 0,2 0 1</inkml:trace>
  <inkml:trace contextRef="#ctx0" brushRef="#br0" timeOffset="3">3619 149 10743,'0'-9'869,"0"5"-688,2 3 76,-1-4-96,4 4 133,-4-1 41,1 2-33,-2 2-141,-2-1-81,1 6-175,-6-3 172,5 6-98,-6-2 41,4 3 22,-6-1-158,2 3 141,-3-1-94,0 2 78,1-2-57,-1 1 6,1-3-38,1 1-143,0 0 129,2-1-155,0-1 147,-1 0-78,4-3 12,-4 4 28,6-4-48,-5 4-115,6-6-1,-1 5-219,2-7-103,0 4 101,0-3-101,0 0 327,0 4 101,0-5 149,0 4 0,0-3 1</inkml:trace>
  <inkml:trace contextRef="#ctx0" brushRef="#br0" timeOffset="4">3545 360 9194,'12'0'1251,"-4"-2"-1034,-4 1-109,4-5-8,-1 1 19,0-4-14,2 0 8,2-1-6,0-3-7,4-1 8,-1-1 69,0-4-50,1 3 68,-4-2 32,4 0 45,-5 1-9,3-1-18,-5 2 1,1 2-68,-3 3 77,-3 2-81,-1 5-114,-2-3 119,0 6-107,-2-1-84,-1 2 23,-5 2-182,0 1 196,-5 5-114,1 0 51,-3 5-34,4-1 38,-2 3-161,5-2 71,0 1-216,3 1 12,2-6 72,-1 3-94,3-6 117,-2 2 9,6-1 54,-2-3 23,5 3-57,-2-4 73,6 0-73,-2 1 92,3-3 33,-1 2-15,1-1 34,0-1 61,-3 3-81,2-3 89,-6 1-116,4-2 145,-6 0-98,5 0 111,-6 2-134,1-1 91,-2 4 17,0-2 16,-2 0-16,-1 1 35,-3-1-69,-1 0 85,1 4-89,-4-5-9,2 6 25,-3-6 5,0 7 93,1-7-60,-1 7 62,3-7 74,-2 4-24,4-3 148,-2 0-151,3 4 179,0-5-96,2 4 169,-2-5-151,4 1 92,-1-2-145,4 0 53,1 0-42,5 0-71,0 0 116,3 0-553,2 0 170,0 0-376,5 0 279,2 0-378,-1 0-100,1-2-465,-3-1-1,1-2 1</inkml:trace>
  <inkml:trace contextRef="#ctx0" brushRef="#br0" timeOffset="5">5228 138 10813,'-3'-12'-1030,"-2"6"1111,4 3-23,-1 0 131,2-2-146,-2 2-21,1 0-30,-3-1-8,3 3 122,-1-4-35,2 4 40,0-3-1,0 1-13,-2 0 20,1-1-19,-4 3 57,4-2-49,-1 1 44,2 1-27,0-3-3,0 3 10,-2-1-24,1 2-72,-3 0 66,3 0-70,-4 0-7,4 0-54,-3 0 12,1 0 6,0 0-13,-4 0 73,5 0-84,-4 0 90,3 0 51,0 0-53,-4 0 52,5 0-76,-6 0 28,6 0-45,-5 0 33,4 2 87,0-1-40,-3 3 67,3-1-213,-5 3 81,6-1-98,-7 0 138,7 1-86,-4-1-27,3 0 2,0 1-7,-2-1 17,2-2 29,0 3-60,-1-4 52,3 7 7,-4-7-13,4 6 22,-3-5-13,3 5 8,-3-4-6,3 6 15,-3-4-8,3 4 11,-2-4-10,1 4 6,1-4-2,-3 3 5,3-2-6,-1 0 15,2 1-12,0-2 12,0 1-15,0 1 1,0-2-1,0 2 1,0-1 83,0-3-56,2 5 62,-1-7 29,3 6 23,-1-6 19,1 7-29,2-7-81,-2 6-14,4-6 26,-1 5-18,-1-6 12,4 1-8,-2-2 7,3 0-13,0 0 15,-1 0-17,1 0 5,-1 0 2,1 0-8,-1 0 1,1 0 2,2 0-3,-2-2 7,4 1-2,-3-6 43,1 5-31,-3-4 35,1 3-44,-3 0 150,2-4-108,-4 3 122,4-3-156,-4-1 27,3 4-24,-2-4 31,0 3 88,1-4 67,-4 2-22,4-2 33,-6 3-152,7-4 7,-7 4-41,6-4 9,-5 4-30,3-4 35,-3 2-37,0-3 19,2 1-12,-2-1 12,0 1 35,1-1 19,-3 0-5,1 1-9,-2-1-10,0 1-13,0-1 12,0 3-38,0-2-27,-2 4 18,1-2-3,-5 1-49,4 3 10,-7-5-72,5 7 74,-6-6-130,2 3 70,-3-2-99,1 2 65,-1 1 32,-2 2 24,2 2-260,-6 0-568,2 0-280,-3 5-206,0-1 120,1 7 271,-3 3-80,1 5 0,-2 2 0</inkml:trace>
  <inkml:trace contextRef="#ctx0" brushRef="#br0" timeOffset="6">4519 847 11441,'0'-11'1064,"0"8"-1084,0-1 132,2 3 78,1-3 72,2 3 29,3-4-194,-2 4 65,2-1-179,-1 2 11,-3 0-18,5 0 90,-7 0-8,4 0-15,-5 0-34,1 0-226,-2 2 126,0-1-57,0 4 158,0-2-44,0 0 105,0 1-92,0-1 80,0 1-168,0 0 17,-2-1-43,1 0 9,-3 1 105,3-2-6,-1 2 7,2-3 25,0 3-20,0-3 19,0 3-10,0-3 11,2 4-7,-1-4 8,3 1-7,-3 0-2,3-1 8,-3 3-6,4-3 239,-4 1-57,1-2 219,-2 2 54,0-1-68,0 4 140,0-4-241,-2 1 102,1-2-189,-6 2 34,3-1-137,-5 3-64,0-3 5,1 2 9,-2-3 36,4 0-9,-4 0 14,2 0-4,-3 0-191,1-3 49,1 2-147,0-5-388,4 4 96,-1-5-284,5 6-222,-1-1 47,4 0-453,1-1 0,3-2 1</inkml:trace>
  <inkml:trace contextRef="#ctx0" brushRef="#br0" timeOffset="7">4466 794 10531,'21'-10'1471,"-8"6"-1425,-2-2-110,6 4 31,-4-7-306,6 7 77,-6-4-270,4 3 49,-6 0 58,2-2-148,-2 4 0,-1-1 0</inkml:trace>
  <inkml:trace contextRef="#ctx0" brushRef="#br1" timeOffset="8">4540 963 10141,'12'-7'49,"-4"6"242,-4-1-330,4 0 41,-1 1-237,-1-4 114,2 4 161,-1-1 25,0 2 58,2 0 25,0-2-54,-1 1 38,2-3-27,-2 3-78,3-1-35,1 2 1,0 0-2,3 0 11,-1 0-42,4 0 15,1 2-4,2-1-29,0 3 58,0-3-80,0 1 80,1-2 42,-1 0-88,0 0-53,0 2-96,-2-1-77,1 4 82,-3-2-55,1 2 83,0 0-4,-3 3 14,4-4-35,-6 5-43,6-7 29,-7 6 27,7-4 141,-4 6-1,3-2 1</inkml:trace>
  <inkml:trace contextRef="#ctx0" brushRef="#br0" timeOffset="9">4498 709 10514,'0'-8'329,"0"6"-87,0 0 19,2 1-177,-1-4 100,3 2-115,-1 0 159,0-3-39,4 4 56,-3-7-56,6 5-15,-2-4-88,3 1-48,-3 1-5,2-4 57,-4 2 66,3-3 15,0 1-12,2 1-117,-1 0-36,-1 2-64,0 0 14,-5 1 86,3 1-4,-4 2 76,0-1-137,1 3 101,-3-1-76,1 2 49,-2 2 58,-2-1-77,1 7-43,-5-2-50,2 7 9,-6-1-263,2 2 162,-1 3-262,0-5 269,4 5-210,-3-5 185,6 1-239,-5-5 221,6 2-607,-1-6 413,2 4-493,0-6 441,0 5 0,0-4 0</inkml:trace>
  <inkml:trace contextRef="#ctx0" brushRef="#br0" timeOffset="10">4836 582 10813,'0'-8'877,"0"6"-766,-2 2 325,-1 2-93,-2 1 347,-3 5-511,2 2 19,-4 4-332,2 4 189,-3-1 6,1 3 88,-1-3 0,1 3 16,-3-1-266,1 2 64,-3 0-242,4 1-209,-2-1 112,3-2-167,-1 1 237,3-5-206,0 2-63,3-6-320,0 2 0,-1-2 1</inkml:trace>
  <inkml:trace contextRef="#ctx0" brushRef="#br0" timeOffset="11">4773 836 10813,'13'-23'2783,"-7"12"-2909,6-4 264,-5 1 3,7-2 121,-5 0 1,6-2 27,-3 3-96,3-4 1,-4 7-28,0-5 135,-2 7-22,-5-2 30,3 8-152,-4-2-113,0 5 4,1-1-47,-5 2-66,0 2 36,-6-1-99,-2 7 131,-1-4-292,-1 8 166,3-6-214,-2 5 148,6-2 139,-4-1 4,5 2 24,-3-4-404,5 1-6,-1 1-235,2-4 216,0 5-81,2-7 93,1 6-179,5-6 163,0 5-81,1-4 170,0 0-33,-3 1 228,4-3 21,-4 1-3,4 0-51,-6-1-67,2 4-21,-5-4 535,2 1-129,-3 0 332,0-1-265,-5 5 334,1-3-123,-8 5 299,3-4 181,-4 4-192,3-1 230,-1-3-282,1 5 28,1-7-97,-1 4-22,6-5-205,-2 1-204,5 1-29,-1-2-10,4 3-176,1-3 30,7 1-91,1-2 79,5 0-819,2 0-229,1-2-883,4-1 0,2-3 1</inkml:trace>
  <inkml:trace contextRef="#ctx0" brushRef="#br0" timeOffset="12">5810 604 10813,'-8'0'-1264,"5"0"1370,3-2 85,0 0 284,0-2-170,0 3 216,0-1-189,3 0-91,-2 1-52,5-3-56,-4 3-50,4-2 70,-2 3-57,1-2 63,0 1-30,3-3 8,-2 3-9,3-3-83,-2 3-20,2-4-25,-2 4-15,0-1-79,-2 2-2,-1 0-164,-2 0 169,-2 2-87,0 1 37,0 3 19,0 1-143,-2 0 96,-2 2-56,-1 0 55,-2 1 87,2-1 37,-3 0-53,6-5 76,-5 3-69,6-4 75,-1 0-56,2 1 109,0-3-73,0 2 72,2-3-174,2 0 65,1 0-58,2 0 83,0 0-96,4 0-33,-1 0-19,5 0 40,-6 0-93,3 0 60,-6 0-194,2 0 60,-1 0 131,-3 0 24,3 0 169,-6 0 0,1 0 0</inkml:trace>
  <inkml:trace contextRef="#ctx0" brushRef="#br0" timeOffset="13">5905 773 10813,'-8'0'379,"6"0"-160,4 0 243,-1 0-285,5 0-74,-4 0-11,7 0-235,-7 0 48,6 0-205,-6 0 117,5 0 11,-6 0 44,1 0 49,-2 2-1,0-1 107,0 3-74,0 0 75,0-1-54,0 3 102,0-4-66,-2 7 73,1-7-33,-3 4-40,3-3 50,-2 0-56,3 2 88,0-2-63,0 0 70,3 1-59,-2-3-1,3 1 3,-3 1-4,3-2-62,-3 3 46,3-3-45,-3 1 163,2 0-85,-3-1 91,0 3-115,0-2 106,0 2 22,0-3 22,0 3-38,0-1-63,-3 0-23,0 2 26,-2-4-41,-2 3 45,0-3-38,0 3 63,-1-3-218,2 1 57,-1-2-184,-1 0-221,4 0 109,-4 0-199,5 0 206,-3 0-300,5 0 163,-1 0-299,2 0 249,0 0 1</inkml:trace>
  <inkml:trace contextRef="#ctx0" brushRef="#br0" timeOffset="14">5852 720 10432,'-8'8'488,"6"-5"-103,4-3 607,-1 0-723,5-3-87,1 2-216,3-5 22,3 4-165,1-7 173,-1 7-507,2-4 210,-1 5-360,0-1 288,-1 2 211,-3 0 59,-2 0-5,0 0-123,-3 0-129,1 2-147,-1 1 0,0 2 1</inkml:trace>
  <inkml:trace contextRef="#ctx0" brushRef="#br0" timeOffset="15">6149 646 10813,'0'-12'39,"0"6"61,0 5 101,0-1-15,0 0 86,0 1-70,0-4 164,0 4-82,0-1 89,0 4-111,0-1-132,-2 6 100,1-3-70,-6 8 81,5-3-161,-6 8-19,3-2-155,-4 5-58,0-1 82,-1 2-130,-1-2 200,1 1-707,-1-5 198,3 2-446,-2-5 247,6 0 171,-5-1-89,5 0 0,-3-1 1</inkml:trace>
  <inkml:trace contextRef="#ctx0" brushRef="#br0" timeOffset="16">6075 879 10813,'13'-14'-467,"-5"5"862,-1 2-50,-1-5 307,4 5-397,1-7-74,0 5-150,4-6 57,-1 1 76,0-4 18,0 1-14,-2-1 15,-1 2-150,-4 5 88,-4-3-102,1 9 51,-3-6 35,4 9-28,-6-4 44,2 5-119,-8-1-52,3 4-23,-5 1 30,0 4-94,1 0 50,-2 2-209,4-3 218,-2 4-29,3-2 139,2 3-117,1-2-306,2 0 14,0-3-183,0 2 179,0-1 66,2-3 78,1 3-32,5-4 152,0 0-50,3 1 22,-1 0 11,-1-1 49,0 1 88,-5-3-27,5 1 2,-7 0-84,4-1 29,-5 4-9,2-4 289,-6 3-92,0-3 243,-2 3 117,-5-1-110,3 0 142,-7 4-202,5-5 285,-4 6-125,5-6 259,0 7-233,3-7-77,2 4-38,-2-4-74,4 2-366,1-3 70,3 3-267,5-3 268,3 1-327,2 0 160,5-1-228,3 4-323,2-4-39,2 3-544,-3-1 0,2 2 0</inkml:trace>
  <inkml:trace contextRef="#ctx0" brushRef="#br0" timeOffset="17">6752 487 11427,'5'-11'842,"3"2"-581,0 5 0,5-6-115,-2 2-58,6-3 21,-2 1 7,5-1-241,-1 1 81,0-1-231,2 0-96,-5 1 206,2-1-223,-2 1 181,-2 1-258,-1 2-71,-3 1-292,1 1 0,0 0 1</inkml:trace>
  <inkml:trace contextRef="#ctx0" brushRef="#br0" timeOffset="18">6741 276 10813,'0'-9'227,"0"7"-8,0 0 71,0 1-90,0-4 126,0 4-131,2-3-100,-1 3 75,6-3-87,-5 3 118,6-1 16,-5 2-22,5-2 0,-4 1-257,6-4 70,-4 4-256,4-1 262,-6 2-3,4 0 71,-6 0 34,5 0-220,-4 2 83,0-1-166,1 6 154,-3-3-13,2 3 100,-6 1-40,0-2-80,-2 4 58,-2-2-64,0 3 104,-2-3-4,0 2 6,1-4-6,-2 1-72,6 1 184,-4-4-157,5 2 169,-3-2-124,5-1-14,-1 1 13,2-3-8,0 1-180,2 0 44,1-1-168,3 4 179,1-4-215,1 1 132,3-2-211,2 0-299,-2 2 123,2-1-187,-5 3 265,2-3 160,-4 1 0,2-2 1</inkml:trace>
  <inkml:trace contextRef="#ctx0" brushRef="#br0" timeOffset="19">6985 371 10914,'13'0'836,"-5"0"-696,-1 0-15,0 0 0,0 0-116,1 0-29,-4 0-11,2 0 26,-5 2 13,1-1-14,-2 5-11,0-2-115,0 4 161,-2-1-102,-1 0 81,-4 2-45,0-2 9,-2 2-17,2-5 57,0 5 13,2-7-17,1 6 13,0-6-132,3 7 97,-3-7-106,3 4 121,-1-2-99,2-1 71,2 3-74,-1-4 49,3 7 18,-1-7-21,0 6 28,2-6-3,-2 7 2,0-7-7,1 6 120,0-5 25,-1 3 9,1-5-28,-3 3 7,3-3 24,-3 4 21,4-4-32,-4 1 157,1 0-55,-2-1 241,0 3-71,-2-3-38,1 1 14,-6-2-93,3 2-78,-6-1-22,4 4-27,-4-4-140,4 1 70,-3-4-153,2 1 160,-2-6-7,5 5 112,-3-6-72,4 6-171,0-5-589,-1 6 12,3-3-288,-2 3-273,3-3 308,0 3-193,0-2 432,3 3 348,0 0 0,2 0 1</inkml:trace>
  <inkml:trace contextRef="#ctx0" brushRef="#br0" timeOffset="20">7313 223 10813,'8'-18'262,"-6"13"29,-2-1-51,0 5 297,0-1-232,0 4 242,0 1-269,-2 7-226,-1 1 26,-4 7-211,-2 1 230,-3 5-235,0-2 136,-5 3-204,4 0-146,-6 1 140,7 0-168,-8 3 178,8-4 104,-5 1 47,5-5-30,2-4-95,0 0-412,6-8 31,-3 3-119,6-8 224,1 3 117,4-6 0,1 1 0</inkml:trace>
  <inkml:trace contextRef="#ctx0" brushRef="#br0" timeOffset="21">7281 498 10813,'-18'2'106,"12"-1"37,-2 3-59,3-3-2,2 1 165,1-2-37,4-2 227,1 1-179,4-5-66,2 2-72,4-6 74,0 2-91,3-5 2,2 1-80,-3-5 6,4 5 19,-4-7-33,3 6 104,-2-4-115,-2 3 277,-2 0 16,-3 2 20,0 1-29,-5 3-165,3 0 13,-6 3-21,1 2 171,-4 1-109,-1 2 172,-3 0-196,-3 0-93,2 2-26,-7 1-99,4 4 122,-5 2-257,6 1 96,-5 1-179,9 0-266,-4-3 175,8 2-233,-1-4 231,2 1-7,0 1 47,0-4-104,2 4 121,1-5-34,5 5 61,0-6 33,3 5-82,0-4 132,-3 0-128,2 3 101,-4-4 90,1 5 74,-1-4-1,-1 0 229,-2 3-163,1-4 207,-3 7-209,1-7-14,-2 7-100,-2-7-1,-1 6 396,-4-6 59,0 7 262,-2-5-150,3 3 295,-4-1-224,4-1 302,-4-2-337,6 3-96,-3-3-146,6 3 86,-1-5-440,2 3 165,2-3-275,2 4 208,3-4-419,2 1 145,1-2-312,1 0 303,1 0-143,0 0 70,3 0-140,-4-2-428,2 1 278,-4-4-199,0 4 381,-3-1 292,4 2 0,-1 0 1</inkml:trace>
  <inkml:trace contextRef="#ctx0" brushRef="#br2" timeOffset="22">9271 3165 10813,'3'-64'-9,"1"35"113,-1 2 74,0 4 90,2 6 14,-4 0-20,1 7 111,0-1-112,-1 5 133,3-2 8,-3 3 10,2-1 112,-3 3-132,0-1-42,0 3-59,0-3-28,0 3 23,0-4-2,0 4 217,0-1-247,0 4 122,0 2-197,0 5-28,0 1 77,2 7-9,-1-1-30,5 6 32,-4 3-72,7 0-26,-7 6-16,6-1-25,-4 4 73,6 1 68,1 4 22,0-1 12,4 3 47,-1-1-81,-1 3 56,4-1-77,-4 3 25,6-4-46,-4 6 65,3-4-106,0 8 3,-1-7-49,1 7 5,-2-7-6,0 5 6,-3-6-9,2 0-40,-1-2 4,0-5-27,1 2 23,-2-5-53,1 1 22,1-5-52,-1 2 34,-1-6-388,2 3 98,-3-6-267,3-1-474,-4-1 288,2-7-402,-2 3 516,-3-11-639,0 6-128,-1-9-853,-1 4-1,2-2 1</inkml:trace>
  <inkml:trace contextRef="#ctx0" brushRef="#br2" timeOffset="23">9250 2973 10813,'7'-11'382,"-6"2"6,1 7-119,-2-4 194,0 5 245,0-1 16,0 4 40,0-1-190,-2 5-114,1-2-90,-3 4-73,3-1-153,-1-1-15,2 4 16,-3-4-11,2 4 98,-3-2-63,1 3 77,0 4-77,-4 2 71,3 4-55,-5 4 52,0 3-65,-1 5 19,-3 3-28,1 3 34,-5 1-70,3 2-7,-4 5-30,0-3 9,1 7-44,-3-4 17,3 4-24,-4 0-19,7 0 7,-5 1 11,6-6 2,-4 5 21,3-6-29,1 3 5,-2-6-26,3-1 17,-1-6-52,5-1 37,-2-2-109,4-1 76,-4 1-93,2-2 86,-3 0-31,1-4 37,1 1-14,0-5-119,5 0 50,-3-4-80,6-5 49,-1 0-223,2-4 61,0 0-149,0-5 168,0 3-196,2-6 105,1-1-152,5-3 104,-2-5 20,4 0 25,-4-5-37,4 1-462,-4-3-170,3 2-563,-2-3-1,0 0 1</inkml:trace>
  <inkml:trace contextRef="#ctx0" brushRef="#br2" timeOffset="24">7461 2984 10813,'0'-21'-749,"0"12"133,0 0 778,-2 4 42,1-3 443,-3 6-215,3-7 157,-2 7-79,1-4 238,1 3-203,-3 0 11,3-2-170,-1 4 824,2-1-813,0 4 709,0 1-952,2 5 80,1 0-92,5 5 67,-2 1-61,6 6 79,-5 0-47,7 8 7,-5-3-50,4 6-8,-2-2 20,1 3-5,0 0 45,3 2-53,-2 0 20,3 6-22,0-2 1,2 3-25,-3-5-50,4 4 8,-6-6-3,4 6 29,-4-6-3,1 6 13,-1-6 36,-2 4-28,-3-3 25,-1 0-47,1 1-30,-2-3 3,1 1-8,1-2-33,-2-3 4,4 2 8,-4-6-14,4 5 21,-4-7-41,4 5 15,-2-8-4,3 2-25,-1-7 4,1 4-59,-3-4 35,2 3 7,-6-2 10,2 0 19,-2-3-65,-1 2 33,1-3-79,-3-2-108,1 0 35,-2-6-77,2 5 99,-1-7-352,4 4 117,-4-5-339,1 1-18,0-2 175,1 0-224,2 0 231,3-2 28,-2-1 38,6-4-396,-3-2-117,8-1-471,-2-1 0,3 0 0</inkml:trace>
  <inkml:trace contextRef="#ctx0" brushRef="#br2" timeOffset="25">7461 2973 10813,'8'-3'34,"-5"-1"94,-3 3 510,0-1-261,0 0 417,0 1-543,0-4 103,0 4-113,-3-1 50,2 4-29,-5-1 29,4 6-88,-7-3 31,7 5-49,-6 2 37,4 1 109,-6 5-102,2-3 4,-3 6-109,1 2-51,-1 0 24,-2 5-19,2 1-14,-6 4 13,2 2-14,-5 0 24,1 3-1,0 1 5,-2 3 6,5-4-62,-5 5 10,2-6-77,0 3 62,-1-2-36,3 3 45,-1-5-21,0 6 19,4-7-40,-6 4 44,8-5-45,-5 0 27,5-3-22,0-1 14,1-5-11,2-1 39,0-2-12,5-2 10,-5-1-100,7-4 26,-4 1-96,5-6 92,-1 5-54,2-6 61,-3 3-63,2-4 56,-3 2-45,3-3 22,-1 2-15,0-1-37,1 0 61,-3 0-29,3 1 37,-4-2-34,4 1-20,-5 1-19,4-2-115,-5 1-45,4 1-14,0-4 6,-1 5-166,1-7 47,0 4-189,-2-3 121,4 0-92,-3 4 72,3-5-132,-3 6-152,3-6 164,-1 7-61,2-7 268,0 6 145,0-3 0,0 2 0</inkml:trace>
  <inkml:trace contextRef="#ctx0" brushRef="#br1" timeOffset="26">1936 1334 24474,'14'-11'-1171,"-4"8"-2007,0-1 722,2 1 489,3 0 664,-1-4-107,-1 5-242,4-6 605,-4 3 18,6-2 1117,-4-1-40,5 4 43,-1-4-140,2 6 72,-2-7-79,1 7 102,-3-6-170,3 6 42,-1-7-151,0 7 70,2-4-21,-7 5 52,3-2 1,-5 1 60,1-1 0,-3-2 1</inkml:trace>
  <inkml:trace contextRef="#ctx0" brushRef="#br2" timeOffset="27">2741 3069 10813,'-12'-7'598,"6"6"-188,3-3 24,0 3-198,-4-4 39,5 4-13,-4-1 153,5 2 283,-1 0-184,2 2 174,0-1-342,0 6-60,0-5-30,2 6-114,1-1-7,4 3 23,0 3-8,2 1 29,-3 2-47,4 2-1,-2 3-7,5 1 66,-1 6-41,3-3 105,-2 6-116,1-2 63,3 3-68,-2 0 58,3 0-37,0-1-20,-1 1-19,3 2-25,-3-1 27,3 5-10,-5-4 3,4 6 4,-7-4-30,5 3 21,-3-2-15,0-2-24,1-1 18,-4-2-18,2-3 23,-2 2-77,-3-6 12,4 5-60,-7-7-156,10 5 73,-11-6-132,11-1 150,-10-1-260,7-5 104,-6 4-209,4-6 66,-4 4 95,1-5-28,1 0 103,-4-1-248,5-1-163,-7 1-231,6 0-374,-6-1 32,7 1-288,-5-1 0,3 1 0</inkml:trace>
  <inkml:trace contextRef="#ctx0" brushRef="#br2" timeOffset="28">2667 3133 10813,'-11'-3'-707,"8"-1"1144,-3 3 15,4-2 401,-5 1-280,6 1-133,-1-3-97,0 3-52,1-1-51,-3 2 46,3 0-38,-2-2 43,3 1-44,0-4 9,0 4 419,0-1-375,0 4 314,0 1-510,0 5 2,-2 3-16,1 0-18,-3 6 23,1 0-30,-2 4 42,-1 5-30,-1 1 22,1 5-14,-4 4-29,2-2-20,-5 6 8,1-4-6,-3 7-40,2-4 8,-1 7-68,-1-9 48,1 5 38,1-8-5,-2 4 38,3-5-26,-1 1 21,3-4-22,-1 0 6,1-4-15,-1 3 11,0-5 3,1 3-46,-1-5-17,1 2 6,1-3 9,0 0-24,4 0 12,-3-2-71,6 1 0,-7-5 23,7 2-42,-4-5 70,5 0-7,-1-1 14,2 0-9,-2-1 8,1 1-17,-4-1 42,4-1-27,-1 0-13,2-2 16,0 0-16,0 1 26,0-2-44,0 1-10,0 1-7,0-4-133,0 4 58,0-6-220,0 7 34,0-7-48,0 4 48,0-4-23,2 0-450,-1-2-195,6 2-466,-3 1-1,3 2 1</inkml:trace>
  <inkml:trace contextRef="#ctx0" brushRef="#br1" timeOffset="29">9578 1577 10813,'-9'-11'-97,"5"4"57,3 4-77,-3 0 381,3-1-19,-2 3 303,3-1-231,0-1 24,0 2-140,0-3 33,0 3 323,0-1-184,3 2 201,-2 0-284,5 0-26,-2 2-60,6-1 93,-2 5-86,3-1 45,-1 4-56,1-2-53,2 2-29,-2-3-8,6 4-24,-2-2 21,5 3-23,-1 0 13,2-1-19,3 1 22,-2-1-52,5 1-14,-1 0 6,2 1-2,1 0-18,-4 5 16,5-5-63,-5 8 46,4-8-41,-2 7 33,-3-4-50,-1 3 9,-2 0-18,0-1 18,1 3 14,1-1-17,-3 0 44,6 1-47,-7-3 51,8 1-15,-7 0 12,3-3-13,-1 4 48,-1-6-29,0 4 31,0-6-37,-2 4-2,1-3 4,-3 3-3,1-4-25,0 2 19,-3-5-21,2 2 30,-6-4-31,2 4-9,0-2-3,-4 3-3,5-3 29,-6 2-3,3-4-6,-2 2 11,-1-1-14,2-1 12,-6 2-37,2-3-3,-3 0-5,1-1 10,0 0-62,-3-3 24,1 1-84,-2 0 86,0-1-202,0 3 9,0-3-160,0 2-80,2-3 77,-1 0-94,3 0 57,-3 2 48,4-1 24,-4 3 83,3-3 21,-3 1 120,3 0-5,-3-1 21,4 4-20,-2-4-82,0 1 19,1 0-24,-3-1-1,3 3-86,-3-3-22,4 3-85,-4 0 0,1 1 0</inkml:trace>
  <inkml:trace contextRef="#ctx0" brushRef="#br1" timeOffset="30">7525 1704 10813,'-8'-8'-1759,"7"4"1700,-3 3 217,3-4-224,-4 2 75,4 0-84,-1-3 100,2 3-55,0-5 34,0 6-40,0-7 49,0 7 45,0-4-33,0 3 34,0 0 100,0-4 37,0 5 13,0-4-37,0 5 36,0-4-39,0 4 172,0-3-26,0 3 147,0-1-156,0 0 173,-2 1-184,1-3 5,-3 3 38,3-2 477,-1 3-417,2 3 424,2-2-749,-1 5 113,3-2-117,-3 6 130,3 0-45,-3 2-4,4 5-63,-4-4 12,1 6-46,-2-5 4,0 7-1,0-2 34,0 2-3,0 2 21,0-1-26,0 4-31,0-4 5,0 1-3,0 0 5,0 0 38,0 2-32,0-3 29,0 2-50,0-3 25,0 0-32,0 2 39,0-1-16,0 4 7,0-4-4,0 1-41,0-1-17,0-1 7,0 0-3,0 0 9,0 0-13,2 0-3,-1 1-14,3-3 51,-3 1-20,2-6 15,-3 3-9,0-5 4,2 1-8,-1-3-28,3 1 24,-3 0-28,1-1 39,-2-1-27,0 0 16,0-3-17,0 2 22,2-3-38,-1 0-10,4-1-5,-4 0-23,1-1 26,-2 0-2,0 1-3,0-2 24,0 0-3,0 0 7,0-1 0,0 3 7,0-3-90,0 1 60,0 0-60,0-1 79,0 4 1,0-4-6,0 3 4,0-3-8,0 5 7,0-4-38,0 5-3,0-4-5,0 0 8,0 3-43,-2-1 18,1 4-66,-4 0 70,2 1-447,0 1-138,-1-1-318,3 1-242,-1 2 95,-1 0-218,0 5 0,-2 2 0</inkml:trace>
  <inkml:trace contextRef="#ctx0" brushRef="#br1" timeOffset="31">7398 1566 9973,'-9'0'-150,"7"0"191,0 0 71,1 0 127,-4 0-79,2 0 85,0 0-93,-3 0 56,4 0-17,-7 0 24,7 2-130,-6-1 44,3 5-45,-4-4 61,0 7-85,-1-5-43,-1 6-2,-1-2-86,0 3 187,-5 1-120,2 0 147,-3 3-136,0-4 8,1 2-53,-1-2 42,0-1 111,3 1-22,-4-1 20,5 1-51,-4-2-14,0 0 21,1-3-11,-1 4-104,0-2 75,3 3-82,-4 0 119,6-1-66,-4-1 50,3 0-53,1-3-62,-2 4 83,3-2-107,0 1 127,1 0-99,0-2 72,1 2-88,-1-2 48,1 2 7,-1-5-14,3 5 28,-2-7-15,6 6 10,-5-5-13,5 3 20,-3-5-25,1 3 16,1-3-19,2 4-8,-3-4 23,3 3-27,-3-3 30,3 3-51,0-3 37,-2 3-41,2-3-53,0 6-31,-3-5-7,4 4 21,-5-3 9,4 1-22,0 2-8,-3-4 6,4 7 78,-7-7-30,5 6 20,-6-6-69,4 7 56,-4-5-60,4 3 47,-3 1-9,0-4-6,-2 4 15,1-3-120,-1 2-19,1 1-17,-1-4 36,3 4 126,-2-6 18,4 7 25,-4-5-1,2 3 1</inkml:trace>
  <inkml:trace contextRef="#ctx0" brushRef="#br1" timeOffset="32">3312 1821 10608,'-8'0'0,"6"-2"172,2 1 461,0-4 41,0 4 239,0-3-2,0 3-287,0-3 176,0 1-359,0-1-60,4-2-156,0 4 0,10-7-84,-1 5-30,9-5-28,0 0-20,7-1-83,2-1 38,0 3-86,4-2 86,-6 6 30,3-3 25,-4 6-1021,-1-1-258,-4 2-1037,-4 0 0,-1 0 0</inkml:trace>
  <inkml:trace contextRef="#ctx0" brushRef="#br1" timeOffset="33">2709 1588 10813,'-8'-2'-422,"6"1"32,-1-4 690,2 2-33,-3 0 433,3-1-170,-1 1-141,2 0-6,0-2-92,0 2-21,2 0-27,-1-1 26,3 1-19,-3-1-35,2 0 13,-1 3-41,-1-1-59,3 2 114,-3 0-135,3 0 152,-3 0-41,4 2 12,-4-1-29,3 3-49,-3-1-68,3 1-13,-1 2-21,0-4-2,4 7 16,-5-7-8,6 6 6,-6-4 17,7 4-17,-5-1 11,6 0-40,-4 0 29,4 0-30,-4 0 31,3 2-24,0 0 11,2 1-15,-1 1 25,1 0-30,-1-1 28,1 1-26,-1-1-4,3 1 16,-1 2-20,5-4 26,-5 5-10,7-7 5,-6 7-10,6-5 9,-6 6-4,6-1-4,-6 0 4,4 1-4,-6-2 7,2 3-3,-2 2 4,-1-1-34,1 3-6,-1-3-5,-1 3-24,0-3 51,-2 3-22,2-5 23,0 4 14,1-6-12,-1 4 11,0-3-18,-3-1 11,4 2-12,-1-3 9,1 1 32,1-3 7,-1 1 7,1-1 1,-1 1-37,1 0 16,0-1-14,-1 1-30,1-1 19,-1-1-22,1 0 33,0-2-30,-1 2 18,1 0-25,-1-1-19,1 2 33,-1-4-40,-1 3 41,0-2 31,-2 2-29,0-4 31,1 3-34,-4-6 11,4 7-6,-6-5 7,7 3-22,-7 1 11,6-4-7,-3 4 12,2-6 10,1 7-8,-4-7 7,4 7-8,-4-7 6,4 6-4,-1-6-1,0 7-50,0-7 28,0 4-31,-2-3 46,3 0-42,-6 4 30,7-5-33,-7 4-2,4-5 29,-3 4-34,0-4 40,4 3-27,-5-3 18,4 3-27,-2-3 28,-1 4-27,1-4 20,-3 1-17,3-2 52,-3 0-27,4 2 27,-4-1-33,3 3 43,-3-3 12,3 3 2,-3-3-1,3 4-44,-3-2 12,4 0-8,-2 1-7,0-3 5,1 4-2,-3-4 9,4 5-59,-4-4 7,3 4-63,-3-4-8,1 0 10,0 0-29,-1-1 41,3 3-47,-3-3-477,2 1 264,-3 0-733,2-1 213,-1 4-144,3-4-943,-3 1 993,1-2-634,-4 2 960,-1 1 0,-2 2 1</inkml:trace>
  <inkml:trace contextRef="#ctx0" brushRef="#br1" timeOffset="34">9080 1440 10813,'0'11'-1635,"0"-4"1740,0-6 248,2 3-77,-1-3-195,6 3-45,-5-1-8,6 1 13,-3 0 142,2-3-45,0 3 34,0-3 60,2 3-55,2-2 52,0 2-59,6-3-132,-2 3 6,5-3-19,-1 1-70,3 0 45,1-1 8,-1 6 0,4-5-264,-2 6 59,0-4-231,2 8 182,-4-2-61,1 5-36,-2-2-160,0 3 0,1 0 0</inkml:trace>
  <inkml:trace contextRef="#ctx0" brushRef="#br1" timeOffset="35">8202 1260 10813,'14'0'-217,"-7"0"-1,3 0 261,-3 0-16,9-2 140,-4 1-17,9-4-160,-4 4-60,3-1-3,-3 2 11,3 0 247,-1 0-72,2 0 80,-2 0-103,1 0 70,-3 0-56,3 0 52,-3 0-217,3 2 46,-5-1-169,4 6 186,-4-3-13,3 3 104,0 1-20,-1-2-302,1 1 35,-2 1-192,0-4 78,-1 5 82,3-7-96,1 6 134,3-6-66,-1 7 79,0-7-93,2 4 63,-1-3-86,4 1 211,-4 2-51,1-4 131,-1 7 0,-1-5 0,0 3 0</inkml:trace>
  <inkml:trace contextRef="#ctx0" brushRef="#br1" timeOffset="36">4392 1248 10532,'9'-8'-216,"-4"4"-142,6 2 153,-1-2 92,5 1 46,-2 0 101,1-1 4,1 0-3,-1 1 3,1-3 107,1 4-52,0-7 65,0 7-81,-2-4-60,3 5 33,-4-3-42,6 3-62,-7-4-37,5 4 7,-5-1 27,1 2-48,-1 0-45,0 0-11,3 0 11,-1 0 1,1 0-60,3 0-3,-1 0-79,6 0 204,-6 0-60,10-2 101,-4 1 19,8-3-1,-1 0 1</inkml:trace>
  <inkml:trace contextRef="#ctx0" brushRef="#br1" timeOffset="37">1016 2509 9941,'0'-11'-593,"0"8"678,0-1 40,0 3 67,0-4-84,0 4-11,0-3-3,0 3 72,0-1-53,0 0 77,0 1-112,0-4 30,0 4 1357,0-1-984,0 4 1038,0 1-1388,0 3-4,0 1-24,0 0 32,0 2 3,0 0-15,0-1 21,0 2-80,0-4 57,0 3-44,0 0 62,0-1-63,0 2 55,2-4-57,-1 4 6,3-2 27,-3 3-54,1-1 18,-2 1-25,0-2-15,0 0-1,0-3-45,0 4 37,0-2-38,0 3 46,0 0 0,0-3-6,0 2 4,0-4-11,0 1-12,0 1 8,0-4-8,0 4 24,0-6-5,0 7 3,0-7-7,0 4 0,0-2-1,0-1 0,0 1-9,0-3 11,0 3-12,0-3 18,0 4-49,0-4 25,0 1-36,0 0 33,0-1-33,0 3-5,0-3-201,0 1 42,0 0-59,0-1 74,0 4-23,0-2 32,0 0-49,0 3-150,0-3 80,0 5-263,0-6 254,0 7-297,0-7 210,0 6-211,0-4 141,0 4-276,0-1 157,-2 0-108,1 2 274,-5 0 151,2 1 0,-4 1 0</inkml:trace>
  <inkml:trace contextRef="#ctx0" brushRef="#br1" timeOffset="38">1280 2371 10813,'-8'0'-1154,"6"0"1354,0 0 369,1 0-46,-4-2 4,4 1-113,-1-3-5,2 3-122,0-2 5,0 1-9,0 1-23,0-3 121,0 3-61,0-3 70,0 3-98,0-6-30,2 5 0,-1-6-2,6 6-88,-5-7-53,6 7-10,-6-6-98,7 3 52,-5-4-33,4 2 0,-1-2 22,-3 3-17,3-2-5,-4 1-11,0 3 30,1-3-6,-3 4 2,1 0 0,0-1 3,-1 3-13,4-2-9,-4 6 21,1 0-17,-4 4 31,1 4-80,-6 2 15,5 3-60,-4 2 64,3-1-247,0 3-136,-2-3-121,4 3-629,-1-3 21,0 3-565,-1-1-1,-3 3 1</inkml:trace>
  <inkml:trace contextRef="#ctx0" brushRef="#br1" timeOffset="39">1196 1556 9108,'0'-8'-569,"0"6"569,0-1 125,2 2-88,-1-5 97,3 4 0,-1-5-82,0 4 91,2 0-109,-2-1 34,0 3-22,1-3 24,-3 3-85,4-4 41,-4 4-25,5-1 47,-4 2-115,7 0-43,-5 0-11,5 0 31,0 0-33,1 0 102,3-2-134,1-1 148,2-2-52,2-3 38,-1 2 11,3-4 84,-1 2-43,2-3 28,0 1 38,0-1-83,0 1 110,1-1-129,-1 2-91,0 0 70,0 5-147,-2-3 86,1 4-73,-3-2 0,1 0 1</inkml:trace>
  <inkml:trace contextRef="#ctx0" brushRef="#br1" timeOffset="40">2730 1112 10813,'14'-4'-1634,"-4"0"1574,-2 1 158,3 0-22,-1-1-24,1 3 17,-1-4-23,3 4 28,-1-3 13,5 1-13,-3 0 6,7-2-94,-2 2 71,2 0-79,2-1 96,-1 3-115,4-1-21,-4 2-6,1 0 22,0 0 94,0 0-15,4 0 7,-4 0-201,5-2 52,-6 1-191,4-4 184,-4 4-125,3-1 77,-3 2-23,0 0 32,-2-2 105,-3-1 0,1-2 0</inkml:trace>
  <inkml:trace contextRef="#ctx0" brushRef="#br1" timeOffset="41">3619 985 9591,'18'-11'640,"-11"8"-549,2-1 11,0 0 2,1 1-5,1-1-114,-1 3 74,1-3-88,0 3 122,1-4 15,0 4 7,3-1-116,-4 2-85,4 0-73,-3 0-63,5 0 173,-3 0-6,7 0 64,-2 0-32,2 0-101,0 0-46,0 0 37,0 0-9,0 0 44,1 0 31,-1 0-37,0 0-17,0 0-20,0 0 1,-2 0-5,2 0-42,-7 0-53,5 0 37,-6 0 41,4 2 161,-5 1-1,0 3 1</inkml:trace>
  <inkml:trace contextRef="#ctx0" brushRef="#br2" timeOffset="42">1090 3164 10813,'0'-12'249,"0"4"-8,0 6 72,0-5-73,0 4 52,0 0 106,0-1 31,0 3 921,0-2-757,2 3 496,-1 0-979,3 0-41,-3 3-3,4 0 53,-4 2 7,3 2 11,-1 2-21,0 1-25,4 3 4,-5 1 3,4 2-18,-3 2 14,2 1-24,1 2 48,1-2 7,-1 1 11,4-3-24,-1 5-5,1-2-25,1 8 17,-1-5 0,1 5-4,-1-4 5,1 0-7,2 2-31,-2-2-5,4 0-2,-3 4 18,1-5-42,-1 7 11,0-7-34,3 5-14,-4-4 15,2 0 12,-2 2-12,-1-4 7,1 1-10,-1-1-37,3-1 14,-1-2 30,0 1-14,-1-5 41,-3 4-54,2-5 38,-2 4-39,1-2 42,0 0-55,-2-2-5,0 1-11,1-4-35,-4 2 25,4-2 1,-6-1 2,7 1-7,-7 0 5,6 1-45,-5-2 41,5 6-33,-6-10 39,5 9-22,-4-10-20,0 7-5,1-6-16,-3 4 12,1-6-95,0 4 22,-1-6-87,4 5-123,-4-6-57,1 3-198,-2-3 63,0 3-467,0-3 272,0 2-278,0-1 104,0-1 241,0 5-5,0-2 196,0 6 176,0-2 0,0 3 0</inkml:trace>
  <inkml:trace contextRef="#ctx0" brushRef="#br1" timeOffset="43">1037 1673 10483,'0'-9'171,"0"7"31,-2 2 134,1 0-71,-4 0 63,4 0-100,-1-2-2,2 1 12,0-4-1,0 4-77,0-1 29,-2 2-61,1 0 10,-3 0 20,3 0-15,-1 2 26,2-1 24,0 6-13,0-3-12,0 4 105,0-1-84,0-1 78,0 6-109,0-3 27,0 8 14,0-4-22,0 6-74,0-4 16,0 5-91,0-1 70,0 2-49,0 0 7,2 1-14,-1-1 14,3 0-9,-1 0 7,0 0-12,2 0 4,-4 1 3,1-1-3,0 0 7,-1 0-20,3 0 16,-3 0-16,1 1-23,-2-1 26,-2-2-34,1 1 43,-3-5-33,3 4-17,-1-7 2,2 5 2,-2-5 28,1 1 4,-4-3-13,4 1-21,-1 0-18,2-3 6,0 2-5,0-4 33,0 3-6,0 0 3,0-1 2,0 2 0,-2-4 2,1 2-1,-3-1-18,3-3 14,-1 3-13,2-4 17,0 0-29,0 1 20,0-3-35,0 1 36,0 0-10,0-1 8,0 4 6,0-4-10,0 3 8,0-3 32,0 5 11,0-3 3,0 5-9,0-4-23,0 4-10,0-1 18,0-3-15,0 5-20,0-7-12,0 6 3,0-6-42,0 5 63,0-6-89,0 1 77,0 0-93,0-1 82,0 3-50,0-2-936,0 0 457,0 0-1203,0-1 820,0 3-342,2-1 210,1 2 0,2 1 0</inkml:trace>
  <inkml:trace contextRef="#ctx0" brushRef="#br1" timeOffset="44">5503 1047 10235,'9'0'-210,"-5"0"343,-3 0-76,5 0 49,-2 0-48,4 0 47,-1 0 5,0 0-14,2 0 1,0 0 13,1 0 12,1 0-9,1 0-34,0 0-79,3 0-57,-1 0 22,-1 0-84,4 0 31,-4 0 20,6 0-6,-6 2 40,6-1-48,-4 4 7,3-2-74,0 0 71,-1 3-35,3-4 31,-1 7-146,2-7 54,0 6-199,0-3 186,0 2-123,1 0 69,-1 0-2,0 2 69,0-2 138,0 2 36,3-5 0,0 3 0,2-4 0</inkml:trace>
  <inkml:trace contextRef="#ctx0" brushRef="#br1" timeOffset="45">7366 1016 10089,'21'2'-765,"-10"-1"774,-1 4-89,3-4 110,-2 1 1,4-2 0,-3 0 3,3 0 198,-4 0-40,4 0 174,-1 0-219,0 0-3,1 2-102,-2-1 25,1 5-115,1-3-32,-1 5-10,-1-4 46,4 4-35,-4-1 21,6-1-141,-4 2-63,3-1 55,0 0-127,-1 0 183,3 0-140,-1-2 201,2 3-141,0-4 140,0 4 10,1-1 39,-1-3 42,0 3 0,0-4 0</inkml:trace>
  <inkml:trace contextRef="#ctx0" brushRef="#br1" timeOffset="46">5313 1101 10813,'18'-7'-442,"-14"6"114,4-4 166,-1 4 50,3-3 89,5 1-2,0 0 59,5-2 23,-1 2-27,2 0 38,-2-1-118,3 1 89,-6 0-96,8-2 32,-6 2 47,5 0-55,0-1 69,-1 3-147,2-1 97,-3 2-112,0 0 125,0 0-111,0 0-50,-2 0 3,2 0-20,-5 0 145,2 0-51,0 0 46,-3-3-31,4 2 19,-4-3-26,5 3 36,-3-3-26,3 3 16,-5-4-13,4 4 10,-4-3 7,5 3 11,-1-3 0,2 1 1</inkml:trace>
  <inkml:trace contextRef="#ctx0" brushRef="#br1" timeOffset="47">6403 974 10813,'5'-8'-507,"2"5"136,2 3 174,1-2 91,3 1 65,-1-3 30,5 1 91,-5 0-1,7-2 0,-4 4 8,3-3 75,0 3-51,-3-3 51,4 3-77,-6-1-1,6 2 10,-6 0-77,6 0-24,-7 0-78,7 0 62,-6 0 30,6 0 76,-4 2 1,5-1-1,-1 3-214,2-3 40,0 1-198,1-2 170,-1 0-17,0 0 112,0 0-41,0 0-63,0 2-61,1-1 16,-1 4 6,-2-2 15,1 0-40,-3 3 5,3-4 10,-1 7 108,2-7-7,0 7 7,1-5 0,-1 3 1</inkml:trace>
  <inkml:trace contextRef="#ctx0" brushRef="#br0" timeOffset="48">5355 328 10813,'-16'0'100,"13"0"41,-1-2 105,3 1 45,-4-3-238,4 3 57,-3-1-222,3 2 184,-3 0 16,3-2 113,-1 1-23,2-4-20,0 4 169,0-1-133,2 2 142,1 0-150,2 2 114,3-1-101,-2 6 105,3-3-91,0 3 84,4 1-34,-2-2 37,6 4-1,-2-2-42,5 3 4,-1-1-91,4 1-69,2 0-19,3-1 24,2 1-10,2-1 67,2 1-51,0 2 37,6-2-63,0 6 12,2-4-19,1 4 28,-1-3-69,0 1 4,1 1-9,-1 4-27,-2-4 36,4 8-3,-5-9 5,6 8 21,-4-6 5,6 3-28,-4-3 54,4 3-51,-4-3 48,4 3-46,-2-5-12,3 4 14,2-7-15,-4 7 1,3-6-10,-6 4 4,2-5 1,-5 0-6,-1 1 16,-4-1-26,-1 5 29,-4-5-3,0 5 5,-4-3-6,1 0-1,-4 3-16,0-5 10,-4 7-14,1-6-14,-3 6-9,3-6-8,-1 6 16,0-6-24,1 4-7,-3-6-5,1 2-41,-2-2 33,0-1-10,-2 1 12,3-3 11,-5 2-2,5-6-11,-5 4-27,1-6 41,-3 5-19,1-4 22,-1 0 21,1 4-20,0-5 20,-1 4-28,1-5 23,-1 3-17,-1-3 17,0 4-127,-5-4 31,3 3-80,-4-3 63,0 3-54,1-1 25,-3 0-70,4 4 91,-4-5-28,3 6 59,-3-5-17,3 3 67,-3-3 16,4 0 8,-4 2-34,3-2 57,-3 0-33,3 1 91,-3-3-88,1 3 12,0-3-52,-1 4 39,4-4-453,-2 3 66,0-3-326,1 5-80,-3-1 165,2 2-125,-3 3 14,-3-1 61,-4 8-151,-7 0 0,-5 4 0</inkml:trace>
  <inkml:trace contextRef="#ctx0" brushRef="#br0" timeOffset="49">5313 297 9504,'8'-9'-1042,"-6"7"1167,0 2 244,-1 0-230,6 0 40,-5 0-159,6 0 53,-6 0-63,7 0-1,-5 0 1,4 0 1,-1 0 210,-1 0-32,4 0 182,0 0-139,2 0-63,5 0-27,-2 2-63,5-1 48,-1 6-41,2-5 32,0 6-24,3-4 79,0 6-70,4-4 73,2 4 12,2-4 47,2 2-8,3-1-6,1-1-114,7 2 29,-4-1-25,8-1 29,-8 4-8,8 1 42,-6 0-46,7 4-60,-1-1-83,4 0 14,0 0 14,0 0 16,0 0 60,0 3-81,0-4 88,0 6-48,-3-7 35,4 7-57,-6-6 90,7 4-46,-7-5 53,6 0-28,-4-1-12,3-1 31,0 1-23,0 0 107,-2-1 0,1 1 5,-6-3-19,3 2-168,-6-4 55,2 4-34,-3-2-81,1 3 131,-1-1-129,0 1 142,-2 0-97,2 1-28,-6 0-10,2 3-96,-5-2 163,0 1-94,-3 3 99,1-4-2,-4 6-5,2-4-6,-1 5 0,0-3-8,1 3 7,-1-5-1,0 2-2,4-6-4,-3 2 4,6-2 106,-4-1-17,0-1 35,4-2-64,-7-2-27,8-2-27,-8 4 32,4-3-37,3 3 11,-5 1-8,7-2 9,-7 4-8,4-2 35,-2 3-29,-2-3 34,0 2-6,-4-4 18,3 4-5,-5-4 1,3 4-26,-2-6 1,-1 4 2,3-4-67,-1 4 14,4-1-47,0-3 49,0 5-23,0-7 8,-2 7 0,3-7 9,-4 4-6,4-3 27,-6 0-42,5 4 40,-7-5-33,5 6 24,-6-6-50,1 7 59,-2-7-39,1 6 44,-1-3-113,-2 4 22,1-2-83,-5 2 90,2-3-69,-4 4 48,1-2-173,1 1-721,-3 3 57,-2-5-400,0 7 311,-6-5 211,2 6-84,-5-1 0,1 2 0</inkml:trace>
  <inkml:trace contextRef="#ctx0" brushRef="#br0" timeOffset="50">5027 339 8669,'8'0'1823,"-6"0"-1479,-2-2 411,0 1-499,0-3 175,0 3-189,0-2 134,0 1-43,0 1 16,-2-3-117,1 3-145,-3-1-3,1 2 41,-2 0-24,-3 0-44,0 2-37,-3-1 63,-2 5-71,0-1 158,-5 4-198,-1 0 86,-5 1-112,0 1 60,-5 1-62,0 0 55,-5 5 8,-1-2-30,-2 5-112,-4-1 62,2 2-198,-9 0 205,3 3-187,-4-2 149,1 3-203,0-2 182,3 0-51,-4-2 136,5 0-112,-7 0 178,4 0-149,-4 1 137,0-1-127,-4 0 144,1 0 32,-3 2 20,3 0 14,-4 4-95,5-4 26,-5 7-9,2-7-12,0 7-21,-1-7 12,3 5-4,1-6 11,3 1-10,3 1-8,1-2 104,0 1 14,2-2 16,2-2-28,3-1 51,2 0-94,2-3 107,1 2-98,2-5-20,5 0 37,-1-1-26,6-1-5,-1 1 2,4 0-8,-2-1-107,7-1 86,-3-2-93,5-2 102,2-1-75,0 0 38,6-3-44,-3 3 50,6-3-77,-1 3 40,0-3-53,1 2 68,-3-3-214,3 0-976,-1 0 167,4 0-337,-1 2 718,3 1 413,-3 4 0,1 2 0</inkml:trace>
  <inkml:trace contextRef="#ctx0" brushRef="#br0" timeOffset="51">5059 307 8467,'-9'0'476,"5"0"-324,3 0 43,-3 0 25,3 0 27,-4 0-42,4 0-9,-3 0-83,1 0 94,0 0-139,-4 0 50,5 0-35,-6 0 96,4 0-107,-4 0 95,1 0-97,0 0 10,-2 0 21,0 0-40,-3 0 50,0 0-88,-3 0 57,1 0-81,-1 0 92,-3 0-112,-1 2 73,-5-1-67,2 6 2,-6-5 69,3 6-69,-6-6 72,2 7-94,-3-5-49,0 4 7,-2-1-14,2-1 123,-9 4-55,6-2 40,-9 3-176,7 0-6,-6-1-29,2 1 43,-3-1-33,3 1 121,-5 2-131,7-2 153,-7 4-27,7-3 20,-8 0-38,6-1 181,-6 0 10,6-3 35,-4 2 95,3-4-101,-3 3 25,4 0-7,-7 1-115,6 1 6,-7 2 16,4-2-27,-3 4-65,5-3-52,-3 3 16,7-4 10,-4 4 94,3-1-4,-5 2-34,2 0-157,-6 0 13,5-1-136,-7-1 114,6 1 130,-5-1 45,5-1 57,-4 2 62,6-1-31,-1 0 12,1 1-27,-1-2-64,3 1-1,-5 3 11,7-4-1,-5 6 20,4-7-20,-2 8 67,2-8-210,-2 7 62,2-6-175,-2 6 220,-5-6-46,3 6 111,-5-7-92,4 5 159,-1-5-32,0 3 169,2-4-156,0 4 132,1-1-182,3 0 147,-1 1-154,3-4 82,-1 4-60,-1-3 113,2 3-172,-3-4 115,3 2-126,-3-3 193,5 1-84,-2 2 88,3-2-123,2 4-85,-4-3 58,9 1-59,-8-3 89,10 1-89,-5-1-30,5 1-2,1-3 14,2 2 91,4-6-1,1 5-8,4-7-111,2 6-58,3-6 10,0 5-307,4-6 190,-1 1-228,5-2 134,-1 0-163,2 2 52,0-1-101,0 3 148,2-1 78,-1 1 2,3 0-1,-1-1 1</inkml:trace>
  <inkml:trace contextRef="#ctx0" brushRef="#br2" timeOffset="52">1005 3197 10031,'0'-9'1483,"0"7"-1324,0 0 232,0 1-203,0-4 135,0 4 189,0-1-234,-2 4 244,1 2-299,-5 3-107,1 4 91,-2 0-98,0 6 38,0-4 19,-2 6-26,0-6-18,-1 6 51,-1-5-60,1 7 42,-1-2-90,0 4 71,1-1-91,-3 6 105,1-3-66,-5 4 1,5-1-39,-7 0 5,6 2-32,-4-2-6,3 3-8,1-4-26,-2 2 17,1-1 1,0-2 2,-1 3 6,2-5 11,-1 3-17,-1-2-2,3-1 20,0 1-27,-1 0 27,1-1-24,-2 1 15,2-2-14,-1 2 12,3-3-29,1 4 21,0-6-22,2 2-17,0-7 34,-1 4-38,4-7 45,-4 5-2,6-5-1,-5 1-3,6-5 4,-1 2-56,2-6-54,0 4 4,0-5-105,-2 3 39,1-3 14,-3 0-8,3 2-30,-1-4-51,2 3-10,-3-3-10,2 3 144,-3-1-50,3 0 70,-1 4-130,0-3-2,1 3-21,-3 1-322,3-4 138,-2 5-214,3-5 150,0 3 28,0 1-14,0-2-64,0 3 0,0 0 1</inkml:trace>
  <inkml:trace contextRef="#ctx0" brushRef="#br1" timeOffset="53">973 1641 11725,'-10'0'839,"7"0"-573,-4 2-10,3-1-8,-5 5-41,0-4 67,-1 7-51,-1-7-20,0 6 31,1-5-29,-1 5 29,-2-4-24,2 6 8,-4-2-94,1 3 70,-2-1-91,1 1 85,-4 2-106,3-2 14,-2 4-60,0-1-7,1 0-18,-3 1 4,3-4-3,-4 4-14,5-3 5,-5 2-40,5-2 34,-5 1-19,7-1-4,-3 0 11,3 3-9,0-3 46,-3 0-24,5-1 18,-8-1 19,8 3-13,-5-1 20,3 3 0,0-4-27,-1 2 30,4-2-30,-4-3 5,3 2 2,-2-4 1,2 3 4,-1-2-13,3 2 12,-1-2-13,1 0 12,-1 0 0,0 0-3,1 0 5,-3 1-17,1-2 12,-2 1-13,2 1 8,-1-4 0,3 4 0,-1-5 0,1 5-16,-1-6 12,0 7-11,1-7 14,-1 4-29,1-5 19,1 3-22,0-3 28,4 4 3,-3-4-5,6 1 3,-5-2 19,6 0-15,-3 0 16,3 0-22,-3 0-31,3 0-90,-1 0-3,0 0-47,1 2 58,-4-1 42,4 3 12,-1-1 5,0 1 14,1 0-96,-3-1 39,1 0-106,-1 1-80,0 0 78,1-1-85,0 1 135,-2-3-462,4 3 91,-1-3-315,2 4-1,0-2 32,-2 0-239,-1 1 0,-2-1 0</inkml:trace>
  <inkml:trace contextRef="#ctx0" brushRef="#br1" timeOffset="54">6773 1577 10813,'-19'-3'-652,"9"-3"652,6 4 0,-4-5 716,6 6-47,-7-1 473,7 2-365,-4 0-154,5 0-258,-4 0 70,4 0-194,-3 0-45,3 0-52,-1-2 29,4 1-86,-1-3 93,6 3-80,-3-1-16,5 2 24,0 0-71,3 0-16,0 0-32,5 0-148,-2 0 1,5 0-85,1-3-191,1 2 128,6-5-105,-3 4 152,6-5-861,-4 6 390,4-1-798,-5 2 625,1 0 0,-3 0 0</inkml:trace>
  <inkml:trace contextRef="#ctx0" brushRef="#br1" timeOffset="55">6837 1609 10813,'0'-12'-1495,"0"4"1839,0 6-40,0-5 449,0 4-221,0 0-53,0-3-23,0 4-76,0-5 61,0 4-43,0 0-50,0-1 50,0 3 150,0-1-180,0 4 202,0-1-373,0 5-17,0-2-67,0 6-49,0-2 31,0 3-55,0-1 48,0 1-27,0 0 21,0-1-25,0 1 23,0-1-21,0 1 13,0 0 12,0-1-80,0 1 13,0-1-71,0 1 50,0-3-67,0 2 41,0-4-74,0 4 64,0-2-205,2 1-124,-1 0-113,3-5-795,-3 5 334,1-7-448,-2 4 505,0-5 237,0 1 76,-2 1 33,-1 0-1,-2 2 1</inkml:trace>
  <inkml:trace contextRef="#ctx0" brushRef="#br1" timeOffset="56">6434 1197 9394,'12'0'459,"-3"0"-241,-5 0-115,5 0 194,0 0-37,1-2 182,1 1-17,0-3-152,1 3 70,0-1-179,5 2-135,-2 0 20,5 0-130,-1 0-119,2 0 94,0 0-176,-2 0 254,1 2-106,-3-1 106,1 5-78,0-4 76,-3 7-84,4-7 16,-6 6-94,4-6-13,-4 5 96,1-4-1,1 0 17,-3 4-143,0-5 11,-1 6-141,0-4 175,-1 4-211,1-1 147,-3-1-69,2 4 139,-6-2 130,2 3 0,-3 0 0</inkml:trace>
  <inkml:trace contextRef="#ctx0" brushRef="#br1" timeOffset="57">7249 1387 10482,'11'0'268,"-8"0"-112,3 2-33,-1-1 35,4 3-45,0-1-84,-1 0 60,2 2-52,-4-2-20,6 0-14,-3 3-19,8-3 22,-4 5 80,6-6 15,-4 7-36,5-7-132,-1 4-256,2-3-30,0 0-92,0 4-83,1-5 139,-1 6-104,0-6 176,0 7 113,0-5 0,0 4 1</inkml:trace>
  <inkml:trace contextRef="#ctx0" brushRef="#br1" timeOffset="58">7472 1471 10813,'0'-8'113,"0"6"-15,-3 0 215,2 1-21,-5-4 11,4 2 11,-4 0 40,2-1-68,1 3 98,-3-3-115,4 3-83,-5-4 50,4 4-50,0-1 54,-1 2-63,3-2 29,-1 1-51,0-3-141,1 3 80,-4-1-291,4 2 305,-1 0-294,0 0 225,-1 2-280,-5-1 102,2 5-13,-4-4 29,4 7 54,-3-5 51,2 3 15,0 1 38,2-2-41,1 4 50,0-2-52,3 3 45,-1-3 65,2 2-57,0-4 77,0 3-90,0 0 70,2 2-49,1-3 62,7 2 49,-1-6 33,6 2 13,-1-5-28,2 1-22,0-2 17,2 0-17,-4 0-29,6-2-90,-8 1 2,5-5-1,-3 2-12,0-4 10,1 1-14,-4 0 24,2-2-13,-3 0 9,1-1-9,-3-1 24,0 1-22,-5-1 25,-1 0-31,-2 1-40,-4-1 29,0 3-31,-8-2 45,0 6-36,-1-2-16,-4 5 0,2-1-236,-5 2-25,3 0-209,-3 2 90,5 1-649,-2 4 273,3 4-496,1 0 380,0 6 116,2-2-14,3 5 0,0-1 0</inkml:trace>
  <inkml:trace contextRef="#ctx0" brushRef="#br1" timeOffset="59">1047 1503 10813,'0'-10'-930,"0"6"989,-2-2 24,1 4 117,-3-7-71,1 7 61,0-4-77,-2 3 55,4 0 85,-3-2-49,3 4 64,-3-1-207,1 0-51,0 1-8,-2-3 32,2 3 25,0-1-65,-3 2 33,4 2-105,-7-1 190,7 3-87,-4-1 72,2 2-96,1 3 63,-3 0-97,4 3-6,-5 0 40,6-1-48,-3 1 77,3-1-10,-3 1 2,3 0-11,-1-1 29,2-1 36,0 0-29,0-3 28,0 4-44,0-4 4,0 4-18,0-4 18,2 2 68,-1-1-38,5-3 62,-4 3-78,7-4-29,-5 0 28,6 1-30,0-3 123,2 1-69,5-2 62,-5 0-79,7-2 72,-4 1-58,3-5 67,0 2 15,-3-6-56,2 4 70,-5-4-77,0 4 57,-1-4-34,0 2 46,-3-3 1,2 3-31,-6-2 60,2 4-84,-5-4-4,1 2-8,-2-1-4,0 0 27,0 3-80,0-4 59,0 4-62,0-2 71,-2 3-3,-1 2 0,-4-1-9,-2 3-92,-4-2-25,2 3-9,-6 0-145,4 0 115,-6 0-164,6 0 164,-4 3-547,6 0 199,-4 4-386,3 2 352,-3 1-261,6 3-20,-5 3-390,5 5 0,-4 3 0</inkml:trace>
  <inkml:trace contextRef="#ctx0" brushRef="#br1" timeOffset="60">2773 1503 10049,'0'-8'-613,"0"6"410,0 0 91,-3 0 69,2-2 21,-3 3 74,3-1 91,-3 0-72,3 1 66,-3-6-89,0 5 259,1-4-72,-3 3 245,4 0-75,-7-4-46,7 5 36,-6-4-109,6 5-43,-7-3-18,5 3-45,-3-4-34,-1 4 31,2-1 16,-4 2 2,2 0-39,-3 2-110,1-1 18,-1 6 13,0-5-33,3 6 96,-2-4-136,4 4 74,-1-1 5,1 0-17,1 2 46,2 0-47,-1-1 47,3 2-52,-1-4 31,2 3 11,2 0-13,-1-1 21,5 2-43,-2-4 24,6 4-42,-2-4 50,3 4-80,-1-6 46,3 2-49,-1-5-86,3 1 114,-2-2-117,1 0 139,1 0-43,-1 0 23,-1-2-33,2-1 29,-3-4 7,3-4-16,-6 0 7,5-6 140,-7 4-11,3-4 34,-3 3-78,-2 0-122,1 0 15,-5 4-11,1-2-36,-2 6 11,-2-1-79,1-1 100,-5 4-343,1-2 146,-4 5-223,0-1 133,-1 2 173,-3 2-79,1 1 147,-5 6-995,5 1 257,-7 7-620,6-2 485,-4 7 213,5 0 0,0 5 0</inkml:trace>
  <inkml:trace contextRef="#ctx0" brushRef="#br1" timeOffset="61">2857 1567 10813,'-8'0'-1899,"6"0"1824,2-2 218,0 1-53,0-4-112,0 2-19,0 0-29,0-1 23,0 3-25,0-1 75,0-1-87,0 2 106,0-3-5,0 3 3,2-1-1,-1 2-46,3 0 29,-3 0 325,1 0-218,-2-2 377,0 1-311,0-4 24,0 4-24,0-1-104,2 2 12,-1 0 7,6 0 17,-5-2 43,8 1-38,-4-5 53,8 4-145,-3-7-32,3 7-4,3-6-101,-2 3 102,5-2-42,-1 0 38,2 0-66,0 0 108,0-1-112,-2 4 123,2-2-274,-5 5 65,2-1-257,0 2 116,-3 0-20,4 0-3,-4 0-1,3 0 1</inkml:trace>
  <inkml:trace contextRef="#ctx0" brushRef="#br1" timeOffset="62">3566 1398 9373,'11'0'-106,"-6"0"229,1-2 101,1 1-121,-3-3 89,5 1 33,-5 0 1,5-4-104,0 5-22,1-4-49,3 3 61,-1-1-163,3-2 12,-2 4-150,1-4 169,3 5-107,-4-2 37,4 3 4,-4 0-136,3 0 100,0 0-65,2-2 53,-3 1 70,4-3 37,-6 3-56,6-1 8,-4 0-17,3 1 10,0-4 15,-2 4-145,5-3 100,-2 3-109,4-5 137,1 2 0,3-4 0</inkml:trace>
  <inkml:trace contextRef="#ctx0" brushRef="#br1" timeOffset="63">9303 1662 10813,'0'-12'-370,"0"6"556,0 3 263,0 0-238,0-2 290,2 4-168,-1-1 291,3 0-143,-3 1-96,3-3-49,-3 3-113,4-1 17,-2 2 16,0 0-31,1 0 53,-1 2-97,0-1 107,2 3-94,-4-1-14,1 0-51,-2 4-72,2-3 24,-1 5 22,3 0-16,-3 4 25,1-2 2,-2 4-11,0-1 13,0 0-23,0 3-10,-2-3 15,1 4-11,-3 0 20,3-1 20,-1 3-21,2-1 22,0 3-38,0-1-1,0 0 1,0 0 0,0 2-39,-2 0-9,1 2 6,-4-3 4,4 2-7,-1-1-20,2-1-14,-2 3-39,1-2 53,-3-2-48,3-1 41,-1-5 7,2 4-2,0-4 22,0 3-44,0 0 5,0-4-8,0 3 6,0-3 46,0 0-13,0 3 17,0-5-23,0 5-31,0-5 21,0 3-23,0-4 32,0 4 8,0-3-6,0 3 8,0-4-36,0 4-9,0-1-1,0 0-50,0 1 39,0-2-56,0 1 54,0 1-35,0-3 21,0 0-15,0-1-17,0-1 13,0-1 8,0 0-1,0-2-16,0 2 25,0-2-30,0 0 35,0-2 7,0-2-8,0 4 6,0-5-10,2 4 6,-1-5-8,3 4 8,-3-4-58,1 3 15,-2-3-59,0 1-119,0 0 36,0-1-81,2 4 106,-1-4-445,4 1-109,-4-2-260,1 0 158,0-2-40,1 1 26,2-8-296,1 2-1,-1-6 1</inkml:trace>
  <inkml:trace contextRef="#ctx0" brushRef="#br1" timeOffset="64">9482 2032 10641,'0'-10'190,"0"7"148,0-2-127,0 4 499,0-1-301,-2 4 433,1 1-464,-3 5-32,3 0-102,-1 3 52,2 0-63,0 1 89,-2 2-35,1 2 10,-4 2-61,4-1-62,-3 1-118,3 0 34,-3-3-35,3 4 35,-1-7-80,2 5 26,0-5-92,0 1 100,0-3-29,0 1 65,0-3-30,0 2-181,0-6 18,0 4-152,0-5 62,0 3 11,0-5-2246,0 1 1320,0-4-1592,2-1 2144,-1-5 221,5-2 228,-2-4-1,4-2 1</inkml:trace>
  <inkml:trace contextRef="#ctx0" brushRef="#br1" timeOffset="65">9482 2138 10813,'-11'0'296,"4"0"-21,6 0 945,-1 0-632,4 0 624,4 0-994,2-2-49,7 1-836,2-5 303,4 4-555,2-5 92,0 6 101,0-3-306,-2 1-1,0-3 1</inkml:trace>
  <inkml:trace contextRef="#ctx0" brushRef="#br1" timeOffset="66">9504 2064 10813,'-12'-7'1385,"6"4"-950,5-1 296,-2 0-60,3 1 199,0 0-216,0-2-269,3 2-59,0 0-137,6-3-153,1 4 9,7-5-93,-5 4 57,7 0-67,-6-1 21,6 3-30,-6-1 47,4 2-707,-6 0-1,0 0-561,-1 2-362,-6-1 484,2 5-65,-5-2 591,1 6 410,-2-2 0,0 3 0</inkml:trace>
  <inkml:trace contextRef="#ctx0" brushRef="#br1" timeOffset="67">9430 1556 10813,'0'-18'-2046,"0"14"2198,0-3-23,0 4 393,0 0-184,-3-3 201,2 4-109,-3-5 230,1 6-281,-2-3-10,-3 3-146,2-3 17,-4 3 181,4-1-41,-4 2 182,2 0-310,-3 0-34,1 0-155,1 0 81,0 0-183,3 0 102,-4 2-199,2-1 74,-3 3 14,2-1 42,0 2 44,3 1 34,-2 1 72,3-3-176,0 5 145,1-5-104,0 4 94,1-1-22,0-1-28,-1 4 5,3-4-3,1 4 36,3-4-42,4 4 41,2-4-29,1 3 26,3-4 123,-2 3-124,6-6 84,-2 5-143,5-6 5,-1 1-5,3-2 4,-1-2 8,0-1-5,0-5 10,0 0-50,0-3 29,-2 0-27,2 1 35,-7-1 34,1 1-26,-4-3 26,-5 1-36,1-3-30,-9 4-18,1-2 2,-8 3-146,-5-1 71,-5 3-175,-6 0 64,-1 5-243,-4 1 94,0 2-124,-2 2-515,0 1 208,3 7-407,-2-1 371,4 8 181,-2-2-4,2 5 0,1-1 0</inkml:trace>
  <inkml:trace contextRef="#ctx0" brushRef="#br1" timeOffset="68">1185 1980 10813,'0'-8'213,"0"6"165,0 4 1188,0 1-1420,0 5-3,0 0-149,0 3 117,0-1-89,0 3 97,0-2-72,-2 4 42,1-1-54,-3 0-25,3 1 83,-1-4-84,2 2 85,0-2-89,0-1-58,0 1 22,0-1-3,0 1 96,0-3-16,0 2 9,0-6-558,0 5 127,0-7-404,0 4-58,0-5 200,2 1-162,-1-2 231,3 0 234,-3 0 32,1 0 103,-2 0 0,0 0 1</inkml:trace>
  <inkml:trace contextRef="#ctx0" brushRef="#br1" timeOffset="69">1249 1991 10813,'-12'0'-260,"3"0"157,7 0-139,-4 0 196,3 0-234,0 0 273,-2 0 147,2 0 51,0 0 82,-1 0-37,3 0 403,-1 0-339,2-2 309,0 1-504,0-3 81,2 3-12,-1-2 33,5 1-10,-4 1-249,7-3 74,-5 3-268,6-3 77,-2 3 24,0-4-22,2 4 124,-4-1-263,4 2 107,-2 0-176,3 0 115,0 0-50,-1 0 21,-1 0-107,0 0-184,-3 0 246,4 0-182,-2 0 324,3 0 0,0 0 0</inkml:trace>
  <inkml:trace contextRef="#ctx0" brushRef="#br1" timeOffset="70">1238 2065 10226,'0'-8'2296,"0"6"-1762,2 2 1145,-1 0-1702,8-3 47,-4 2-194,11-5 215,-6 4-416,9-5 209,-4 6-310,5-1-278,-3 2-45,3 0-495,-3 0 0,1 0 0</inkml:trace>
  <inkml:trace contextRef="#ctx0" brushRef="#br1" timeOffset="71">328 1536 10813,'0'-12'-171,"0"6"202,0 3 169,0 0-23,0-2 22,0 2 23,0 0-45,0-1 73,0 3-76,-2-1-35,1 2 17,-4 0-36,4 0 13,-1 0-7,2 2-66,0-1-102,0 5 63,0-2-88,0 6 103,0-2-13,0 3-6,-2 0 17,1-1 84,-3 1 33,3-1 5,-1-1-17,2 0-28,0-2-32,0 2 39,0 0-36,0 1-45,0-1 32,0 0-17,0-3-68,0 4-11,0-4-10,0 4 15,-2-6-21,1 5-57,-4-7 0,4 6-19,-1-6 32,2 5-79,0-4 32,0 0-90,0 1 96,0-3-244,0 1 32,0 1 11,0-2-187,0 3 205,0-3-300,0 1 125,-2-2-41,-1 0 0,-2 0 0</inkml:trace>
  <inkml:trace contextRef="#ctx0" brushRef="#br1" timeOffset="72">211 1525 10813,'-8'0'-709,"4"0"146,3 0 468,-4 0 149,4 0 147,-3 0-42,3 0 80,-3 0-38,3 0 382,-1 0-313,2-2 100,0 1-242,0-3-58,0 3 146,0-1-82,2 2 84,-1 0-122,5 0 10,-4 0-8,7 0-11,-7 0-67,6 0 38,-3 0-50,2 0 69,3 0 46,-3-2-40,7 1 28,-3-4-131,5 2-21,2-2-30,1 0-191,2-3 125,1 4-196,-1-2 186,0 5-387,0-2-14,0 3-409,0 0-1,1 0 1</inkml:trace>
  <inkml:trace contextRef="#ctx0" brushRef="#br1" timeOffset="73">381 1800 10813,'-9'0'-302,"5"0"142,3 0 35,-3 0 666,3 0 3,-1 0 180,4 0-227,-1-2-321,5 1-22,-4-5-4,5 4 149,-6-5-90,3 4 82,-3 0-75,3-1-55,-1 3 48,0-3-65,2 3-46,-2-4 30,2 2-25,1 0-17,1-3-25,-3 1-2,5-2 37,-5 0 31,5 0 53,-2-2-115,2 2 82,-2-2-210,0 5 159,-2-5-143,1 7 155,-3-4 29,1 5-53,-3-1 106,1 2-182,-4 2 89,1 1-105,-5 4 52,4 4-94,-7 0 22,5 6-85,-4-4 78,1 6 15,3-6 24,-3 4 11,6-6-592,-1 2 113,2-2-409,0-1 362,0-1-516,0 0 273,0-2-398,0 2 391,0 0 161,0 1 0,0 1 0</inkml:trace>
  <inkml:trace contextRef="#ctx0" brushRef="#br1" timeOffset="74">10530 1556 10813,'-7'-12'331,"6"6"271,-1 5-137,-1-1 508,2 2-343,-3 0-188,3 0-60,-1 0-91,0 0 116,1 2-83,-3 3-1,3 4-115,-4 6-107,4 1 42,-3 6-61,1 3 53,0-2-18,-2 5 18,2-4-17,0 1 0,-1-2-22,1-2 22,0-4-28,-2 2-1,4-6 1,-3 4 9,3-6-212,-3 2 68,3-2-154,-1-3 146,-1 2-194,2-6 88,-3 2-166,3-3-290,-1 0-37,2 2-218,0-4-688,0 1 603,0-4-426,0 1 648,2-8 191,1 2 0,3-6 0</inkml:trace>
  <inkml:trace contextRef="#ctx0" brushRef="#br1" timeOffset="75">10583 1905 11067,'-8'-2'1294,"6"1"-1032,2-3 29,0 3 274,0-1-110,0 0 215,0 1-176,0-4-5,0 4-156,0-3-59,0 3-176,2-3-7,-1 3 7,5-1 1,-4 2-54,7 0 15,-7 0-24,6 0-34,-6 0 43,7 0-44,-7 0 53,6 0-30,-6 0 11,5 0-23,-6 0-44,3 0 34,-3 2-53,3-1 47,-3 5-29,2-4 9,-6 7 10,0-5-6,-4 3 18,-2 1 8,-1-2-12,-1 1 52,3 1 8,-2-2 1,4 2-8,-1-1-14,-1-3-13,4 3 15,-3-4-16,6 0 55,-1 1-34,2-1 38,0 1-19,0 2 7,2-4 0,2 4 8,3-5-66,2 4 1,1-4-9,3 3-273,-2-3 95,6 3-186,-4-3 172,6 6-537,-6-5-225,4 6-627,-3-4-98,1 6 0,1-1 0</inkml:trace>
  <inkml:trace contextRef="#ctx0" brushRef="#br1" timeOffset="76">10340 1577 10813,'-18'-19'552,"13"10"-605,-1 4-157,5-3 20,-1 6 834,2-5 627,0 6 597,0-1-453,2 2-538,3 0-554,4 0-63,6 0 148,1 0-165,10 0-62,3 0-56,11-2 2,3-1-326,7-2 81,1-3-193,4 4 201,-1-2-1000,3 5-233,-5-1-1081,0 2 0,-5 0 0</inkml:trace>
  <inkml:trace contextRef="#ctx0" brushRef="#br1" timeOffset="77">9620 2265 10813,'-12'0'-336,"6"0"528,3 0 36,0 0 55,-2 0 188,4 0 380,-1 0-280,4-2 250,-1 1-586,6-3-59,-5 3 135,4-1-1,-3 2 32,1 0-37,2 0-168,-4 0 58,4 0-132,-5 0 31,2 0-39,-1 0-71,-1 0 61,3 0-72,-3 2 46,1-1-59,-2 5 50,0-4 10,0 7 5,-2-5 15,1 3-77,-3 1 28,1-4-92,-1 4 89,-2-5-38,4 5 85,-7-6-30,7 7-21,-6-7 24,6 4-25,-7-3 45,7 0-8,-6 4 0,6-5-10,-5 4-67,6-5-38,-1 4-77,2-4 70,0 3 28,0-3 77,0 1-11,2-2-3,-1 2 39,6-1-26,-3 3 28,5-2-175,0 0-48,1-2 12,1 0 16,2 0-422,-2 0 107,4 0-354,-1 2 326,0-1-153,1 3-36,-2-1-296,3 2 0,0 1 0</inkml:trace>
  <inkml:trace contextRef="#ctx0" brushRef="#br1" timeOffset="78">2688 1662 10813,'-9'0'-1436,"7"-2"1623,0 1-39,1-4 69,-3 4 36,3-3 37,-3 3 72,3-3-100,-4 3 2,4-1-25,-1 2 47,0-2-86,1 1 83,-3-4-100,3 4 133,-1-3-3,2 3 139,0-3-43,0 3-77,0-4 3,0 4-64,0-5-77,0 4 58,0-4-23,0 5 47,0-2-88,0 6-39,0-2-98,0 5 14,0-4 2,-3 7-8,2-5-21,-3 3 13,3 1 2,-1-2 14,2 3-21,0 0 4,0 2-13,0-1-25,0 1 26,0-1-29,-2 1 30,1-1-10,-3 1 6,3 2-5,-2-2 20,3 4-4,0-1 1,0 0-7,0 1 5,0-2-3,0 3 6,0 0-50,0 2 29,0-1-33,0 3 43,0-3-33,0 3 19,0-5-21,0 2 27,0-3-37,0-1 26,0 4-32,0-4 21,0 6 12,0-6-17,-2 4 17,1-4-7,-3 1 6,3 3-11,-1-4 14,2 6-10,-2-6 10,1 4-5,-4-4-33,4 1 23,-1 1-24,2-4 31,0 2-40,0-2 28,0-1-28,0 1 17,0 0 14,0-1-17,0 3 17,0-2-8,0 4-3,0-3 0,0 3-4,0-4 10,0 6-3,0-4 2,0 4 5,0-5-3,0 0 4,2-1-5,-1-1 10,4-1-6,-4 0 7,1-2-1,-2 2-6,0-2 7,2 2-9,-1-3 13,3 2-8,-3-1 9,1-2-6,-2 3-5,0-4 6,0 6-6,0-4-6,3 4 5,-2-4-6,3 4 8,-3-2-31,1 3 22,-2-1-24,0-1 25,0 0 3,0-5-4,0 5 2,0-7-6,0 6 3,0-5-4,0 5 4,0-6 4,0 7-4,0-7 4,0 6 5,0-6-6,0 5 7,0-4-8,0 0-27,0 1-8,0-1-2,0 1-37,0 0 13,0-3-177,0 1 122,0 0-85,0-1 188,-2 6-17,1-3 17,-3 5-28,3 0 46,-4 3-31,4 0 37,-3 3-59,3-6 7,-1 3-3,0-8 15,1 5-186,-4-7-130,4 4-92,-1-5-73,2 1-181,2-4 75,-1-1-149,4-4-467,-2-2 359,0-3-225,1 0 503,-1-5 329,3 2 0,-1-3 0</inkml:trace>
  <inkml:trace contextRef="#ctx0" brushRef="#br1" timeOffset="79">2815 2138 10813,'0'-11'0,"0"4"-428,0 4 423,0 0-295,0-1 461,-2 3-20,1-2-62,-4 3-2,4 0 1767,-1 0-1153,2 3 1422,0-2-1727,0 5-30,-2-2-185,1 8-58,-5-3-23,4 8-27,-7-4-17,7 6 8,-6-4 0,6 3 8,-7 0-6,7-1-4,-7 1-84,7 0 40,-4-3-81,5 2 73,-1-4-160,2 1 72,0 1-125,0-6-434,0 3 168,0-8-354,0 3 390,0-4-90,0 0 169,0 1-180,0-3 130,0 1-439,0-4 144,0 1-120,0-5 316,-2 2 253,-1-6 0,-3 2 1</inkml:trace>
  <inkml:trace contextRef="#ctx0" brushRef="#br1" timeOffset="80">2815 2223 10444,'-18'10'-172,"14"-6"342,-3 0-110,4-3 7,0 1-12,-1-2 17,3 0 1189,-1 0-245,4 0 781,1 0-892,4-2-386,4 1-299,0-6-47,6 3-340,-2-5-35,5 2-165,-1-2 127,0 5-486,2-3-107,-7 6-636,3-1 5,-5 2 0,1 0 0</inkml:trace>
  <inkml:trace contextRef="#ctx0" brushRef="#br1" timeOffset="81">2794 2159 10813,'-18'0'1528,"14"0"-966,-5 0-21,7 0-40,-4 0-118,2 0 35,1 0 26,-1 0-73,3 0-94,-1 0-162,4 0-37,1 0-30,5 0 49,0 0-68,5-2 19,-2-1-1,6-4-50,-2-2 8,5-1-66,-1-1-320,0 3 37,-1-2-185,-2 4 139,-4-2-338,2 3 97,-7 2-261,3 1 291,-5 2-255,-2 0 128,-1 2-190,-2 1 294,0 4 368,-2 2 84,-3 4 172,-6 0 0,-3 3 0</inkml:trace>
  <inkml:trace contextRef="#ctx0" brushRef="#br1" timeOffset="82">3429 1811 14626,'0'19'1017,"0"-9"-779,2-4-88,-1 4 5,3 0-172,-3 2 22,1 3-75,-2-4-175,-2 4 76,1-3-88,-3 3 75,1-2 214,0 1-330,-4 1 178,5-4-531,-4 2 251,5-4-155,-4 0 196,4-5-54,-3 3 52,3-6-126,-1 3 185,2-3-388,0 3 194,0-3-274,0-1 147,0-1 331,0-5 17,-2 2 275,-1-6 0,-3 2 0</inkml:trace>
  <inkml:trace contextRef="#ctx0" brushRef="#br1" timeOffset="83">3513 2076 10813,'0'-9'0,"0"5"677,0 3-110,0-3 467,0 1-286,3-1-199,-2 0 72,5 1-214,-2 0 4,6-2-221,-2 4-26,3-3-63,-3 3-35,2-3-18,-4 3 0,2-1 9,-1 2 42,-3 0-16,5 0 24,-7 0-106,4 2-26,-5-1-50,1 3-2,-2-1-11,0 0 28,-2 4-28,1-3 13,-5 6 25,2-4-36,-4 4 48,1-4-1,0 3 41,0-2-7,-1 2 2,4-2 40,-2 0 18,3 0 3,0-2 27,-2 3-64,4-6 24,-1 7-20,2-7 35,0 4-10,0-3 18,0 0-20,0 2-50,2-2 10,-1 0-17,6 1-135,-3-3 57,5 4-100,0-4 49,4 3-881,-2-3 222,6 1-656,-2-2 656,5 0 27,-3 0 113,5 2-141,-2 1 0,4 3 1</inkml:trace>
  <inkml:trace contextRef="#ctx0" brushRef="#br1" timeOffset="84">2868 2404 12762,'0'-9'1714,"2"7"-1310,-1 2-102,5 0-10,-4-2-12,7 1-75,-5-3-17,4 3-84,-1-1-14,-3 2 0,5 0-1,-7 0-106,4 0 11,-3 0-50,0 0 37,2 2-42,-4-1 7,1 5-53,-2-4-166,-2 7 60,1-5-149,-6 3 101,3 1 34,-3-2-48,-1 4 117,2-4-27,-4 4 84,4-6 21,-3 4-80,4-4 302,-3 4-82,6-3 242,-5 0-18,6-1-67,-1 0 97,2-3-134,0 3 145,0-3-165,2 3 95,-1-2-180,6 0 48,-3-2-63,8 0 32,-3 0-104,6 0 6,-3 0-61,2 0 69,-2 0-90,3 0 50,-3 0-66,0 0 44,-3 0-909,0 0 155,-2 0-773,2 0 404,0 0 57,1 0 0,1 0 1</inkml:trace>
  <inkml:trace contextRef="#ctx0" brushRef="#br1" timeOffset="85">7704 2011 10813,'-3'-11'857,"-1"2"-519,3 7-75,-1-4-1,2 2 29,0 1 195,0-1 301,0 1 22,2 0-39,1-4-331,7 5-214,-1-6-94,8 6-1,-2-7-116,5 7 18,-3-4-65,3 5-152,-3-1 28,1 2-119,-2 0 123,0 0 60,-3 0 31,0 0 14,-2 0-1418,-5 0 329,3 0-760,-7 2 792,4 1 490,-5 4 0,1 2 1</inkml:trace>
  <inkml:trace contextRef="#ctx0" brushRef="#br1" timeOffset="86">7704 2011 10495,'0'-8'1039,"0"6"-401,0-1 66,0 2-298,0-3-191,0 3 456,0-1-323,0 4 248,0-1-299,0 6-123,0-5 94,0 8-137,0-5 8,0 9-106,0-4 60,0 3-33,0-1 11,-2 0-10,1 3-37,-3-4 4,1 4-32,0-3 33,-2 1-32,4-3 7,-1-2-5,2 0-158,0-1 64,0-2-159,0 1 90,0-3-448,2 0 128,-1 2-309,6-4-237,-5 1 267,6-2-294,-6 0 402,7 0-135,-7 0 398,7 0-161,-5-2 378,5-2 0,0-1 1</inkml:trace>
  <inkml:trace contextRef="#ctx0" brushRef="#br1" timeOffset="87">7715 2043 10813,'-8'0'2915,"5"0"-2111,6-2 428,0 1-822,4-4-118,2 4-21,3-3-65,2 3-233,4-3 42,1 1-149,2 0-671,0-2-54,1 4-674,-3 1 135,1 3 61,-3 5 0,1 0 0</inkml:trace>
  <inkml:trace contextRef="#ctx0" brushRef="#br1" timeOffset="88">7747 2329 10844,'0'-9'1405,"0"5"-740,2 3-110,-1-3 134,3 0-274,-1 1 108,3-3-227,1 2 115,-1-6-233,4 4 32,-4-4-96,4 4 19,-4-4-17,4 4-17,-4-3-6,1 4 6,1-3-46,-4 6 27,2-5-26,-2 6 4,-1-1-27,1 2 23,-3 0-14,1 0-8,-2 2 4,0 1-62,0 5 59,0 0-83,0 5 48,0-1-88,0 3-97,0-4 37,0 4-73,0-3 105,0 3-244,0-4-64,0 2-197,-2 0-450,-1-2-24,-5 6-469,0-2 0,-3 3 0</inkml:trace>
  <inkml:trace contextRef="#ctx0" brushRef="#br1" timeOffset="89">6847 1801 10813,'-8'0'890,"6"0"-500,4 0 879,-1 0-1115,5 0-81,-4-2 32,7 1-133,-7-3 206,6 1-113,-6 0 142,7-4-133,-5 5-31,4-6-51,-1 6 62,-1-7-33,2 5 115,-1-3-116,-3-1 120,5 4-47,-7-5 41,4 7-38,-5-4 62,4 3-46,-4 0 38,3-2-100,-3 4 98,1-1-71,-2 4-3,0 1-68,-2 5-23,1 0 35,-3 5-148,0-1 61,1 3-232,-1-2-356,3 1 117,-1 1-255,2-3-49,0 0 54,0 1-336,0 1 0,0 2 0</inkml:trace>
  <inkml:trace contextRef="#ctx0" brushRef="#br2" timeOffset="90">7535 2772 10215,'-3'-8'967,"-1"6"-323,3 0-252,-1 0-148,2-2-45,0 3-82,0-3 90,0 3 61,0-3-61,-3 3 43,2-4-49,-3 4 17,3-3-19,-3 3-78,3-1 69,-4 2-76,2 0 95,0 0-78,-3-2 31,4 1-34,-7-4 40,7 4-34,-6-1 30,3 2-75,-2 0-28,0 0 25,2 0-84,-3 0 70,6 0-52,-7 0-1,7 2-13,-6-1-16,6 4 39,-7-4-18,7 1 20,-4 0-22,2-1-20,1 3 3,-1-1-7,1 1-3,0 2 17,-2-4-17,2 7 29,0-7 0,-1 6-4,1-6 0,0 7-18,-2-5 18,4 3-18,-1 1 19,2-4-2,0 4 1,0-5 1,0 5 37,0-6-27,0 7 29,0-5-34,0 3 27,0 1 10,2-2 1,-1 1 36,6 1-52,-5-4 31,4 5-38,-3-7-19,0 6 16,4-6-17,-3 7 12,4-7 7,-1 4-9,-1-5 12,4 1-8,-2 0-1,3-1 1,-1 4-5,1-4 13,0 1-12,-1-2 11,1 0-15,-3 0 10,2-2-9,-4 1-13,4-4-28,-4 2 15,4 0-13,-4-3 26,1 4 6,1-7-10,-2 7 8,4-6-3,-4 6-3,3-7 1,-2 7-3,2-7 37,-2 5-1,2-5 9,-5 2 55,5-2-37,-7 3 62,4-4-64,-5 2 67,1-1-45,-2-1 63,0 4-24,0-3-20,0 2-13,0-2-8,0 2-7,-2-2 15,1 3-10,-5-4 6,2 6-53,-4-5-3,1 7-3,1-6-8,-4 6 60,2-7-32,-5 7 23,1-6-247,-3 5 60,4-5-163,-2 6 60,3-5 71,1 6-16,-1-3 49,6 3-236,-2-3 63,3 3-179,0-1 88,-2 2-621,6 2-222,0 3-662,7 6-1,0 3 1</inkml:trace>
  <inkml:trace contextRef="#ctx0" brushRef="#br2" timeOffset="91">7757 2825 10813,'-10'-8'-156,"7"6"418,-4 2 29,5 0-132,-6 0 96,6 0-113,-5-3 100,4 2 12,0-3 16,-1 3-37,3-1 905,-2 2-879,6 0 696,0 0-1040,4 0-45,2 0 73,1 0-131,3-2 94,-2 1-77,6-4 115,-4 4-34,4-1-64,-3 0-4,0 1-144,0-3 162,-2 3 35,1-1 77,-3 2 19,-1 2-936,0-1 202,-4 3-647,1-1 673,-5 0 225,1 4 201,-2-3 0,0 4 1</inkml:trace>
  <inkml:trace contextRef="#ctx0" brushRef="#br2" timeOffset="92">8064 2793 15306,'0'-8'626,"2"6"-703,1 2-166,3 0 249,1 0-184,0 0 223,2 0-782,0 0 221,1 0-612,1 2-4,-1-1 264,1 5-210,-3-4 299,2 5 250,-2-6 203,3 1 125,2 0 201,-2 1 0,2 3 0</inkml:trace>
  <inkml:trace contextRef="#ctx0" brushRef="#br2" timeOffset="93">8361 2783 11122,'8'0'2090,"-6"0"-1525,0 0 157,-1 0-345,6 0-23,-5 0-135,6-2 43,-4 1-168,6-4-1,-1 4-99,1-1 80,1 2-434,-1 0 137,1 0-276,-1 0-97,1 0 295,0 0-285,-1 0 315,1 0-652,-1 2 242,1-1-492,-3 4 516,2-2 169,-2 2 149,5 2 0,1 2 0</inkml:trace>
  <inkml:trace contextRef="#ctx0" brushRef="#br2" timeOffset="94">8752 2815 10563,'2'-9'3385,"-1"5"-2854,6 3-52,-5-4-240,6 4-50,-4-1-168,6 2 137,-1 0-660,1 0 219,1 0-443,-3 0 426,2 0-654,-4 0 290,4 0-526,-2 2 580,0-1 154,2 6 93,-4-3-79,4 6 0,-2-2 0</inkml:trace>
  <inkml:trace contextRef="#ctx0" brushRef="#br2" timeOffset="95">8964 2836 10813,'2'-11'4557,"1"8"-3737,5-1-527,0 1-132,3-1-22,1 0-36,0 3-13,5-1-172,-4 2 43,6 0-98,-7 0 80,7 0 111,-6 2-1008,4 1-187,-3 5-1002,2 0 0,0 3 0</inkml:trace>
  <inkml:trace contextRef="#ctx0" brushRef="#br2" timeOffset="96">9313 2719 10813,'9'0'0,"-7"0"24,-2-2 58,0 1 23,0-3 260,0 3 1077,0-1-734,-2 2 834,1 0-1274,-4 0 33,4 0-91,-3 0-80,3 0-1,-5 0-48,1 0 4,-4 0-8,0 0 11,-1 0-67,-1 2 17,1 1-57,-1 2 53,0 3 0,1-2 21,-1 4 0,1-2-51,-1 3 8,1-3-48,1 2 41,-1-4 18,4 3 20,-3 0 7,2 2-13,-2-3 14,5 2-14,-3-4 24,6 3-24,-1-2 9,2 2-6,0-2 7,0 0-30,0 0 1,0 0-10,0 2 5,0-2 26,0 2-4,2-3-2,-1 4-32,6-4 20,-3 4-25,3-6 32,1 5 7,-2-7-6,3 4 7,0-5-10,4 1 36,-2-2-26,4 0 37,-1 0-43,0 0 23,3-2-19,-5 1 46,5-5 11,-3 2 45,0-6-33,1 2 36,-2-1-78,1-3 36,1 5-39,-4-7 32,2 5-30,-2-6 43,-1 3-43,-1-3 48,0 2-34,-4-1 36,1-1-45,-5 3 18,1 0-20,-4 1 7,1 1-55,-5-1 18,1 0-61,-4 3-117,0-2 31,-3 6-89,0-4 90,-3 6 62,4-5 25,-2 6-10,0-1-149,2 2-504,-6 2 25,4 1-915,-6 5 146,4 2-564,-5 4 0,1 2 1</inkml:trace>
  <inkml:trace contextRef="#ctx0" brushRef="#br2" timeOffset="97">6699 3429 10813,'-12'0'341,"6"0"-27,5 0 314,-3 0-226,3 0 1,-4 0-162,4 0 72,-1 0 83,4 0 12,1 0 107,5 0-127,3 0-373,2-2 26,5 1-237,1-3-580,2 3 294,1-1-447,1 2 541,-1 0-306,4 0 208,-4 0-480,1-2 263,-2-1-1,0-3 1</inkml:trace>
  <inkml:trace contextRef="#ctx0" brushRef="#br2" timeOffset="98">6710 3218 10813,'-12'0'-50,"6"0"202,2-2 94,1 1 23,-1-4 161,3 4 261,-1-1-220,2 4 207,0 3-348,0 4 73,0 6-30,2 0 8,-1 5-266,3-1 61,-3 2-163,1 2-21,-2-1 62,0 4-59,0-4 129,0-1-550,0-1 162,0-5-403,0 2 379,0-5-538,0 0 259,-2-1-480,1-2-21,-3-2 509,3-4-259,-1 1 506,2-1 0,0 3 1</inkml:trace>
  <inkml:trace contextRef="#ctx0" brushRef="#br2" timeOffset="99">6826 3207 10813,'-11'0'699,"8"2"-35,-1 1-258,1 5-29,-2 2-115,-1 4 29,1 4 180,2 1 14,-1 2 130,3 1-180,-4-1-88,4 0-159,-1 0-49,2 0-182,0-2-27,0 1-41,0-5 42,0 2-580,0-5 168,2 0-440,-1-1-194,4 0 318,-4-3-302,1 2 346,-2-6 90,0 2 261,0-3-26,0 0 295,0 2-1,0-2 1</inkml:trace>
  <inkml:trace contextRef="#ctx0" brushRef="#br2" timeOffset="100">7736 3302 10813,'-25'-3'1381,"19"-1"-872,-2 3 127,5-1-97,0 2-15,-2 0-18,4 0 122,-1 0-318,2 2 9,2-1-237,1 3 17,7-3-9,4 1 9,5-2-58,6-2-221,1 1-150,4-3-73,0 1 99,4 0-593,-3-2-95,6 6-768,-6 0 0,5 5 1</inkml:trace>
  <inkml:trace contextRef="#ctx0" brushRef="#br2" timeOffset="101">7704 3313 10813,'0'-14'677,"0"7"-422,0 1-35,0 3 66,3 1-106,-2 0 124,3 1-133,-1-3 149,0 3 15,1 1 38,0 3 99,-1 4-206,1 2 114,-1 1-112,0 1 51,2 2-85,-4-2-3,1 6-186,-2-4-18,0 6-32,0-4 41,0 3-28,0-2 32,0 0-55,0-3 54,0 2-169,0-3-38,0 0-103,0-1-566,0 0 219,0-3-310,0 2 340,0-6-489,0 2 441,0-3-522,0 0 599,0 2 0,0-2 0</inkml:trace>
  <inkml:trace contextRef="#ctx0" brushRef="#br2" timeOffset="102">8805 3292 10813,'0'-9'1275,"0"7"-805,-2 4 378,1 3-483,-5 4 152,1 8-251,-2-1 129,-1 8-133,4-4 29,-4 6-24,6-4-30,-7 3-257,7 0-33,-4-1-99,5 1-608,-4-2 234,4 0-389,-3-4 408,3 1-416,-3-5 187,3 2-401,-3-5 277,3-2 449,-2-2-11,3-3 291,0 0 0,0 0 0</inkml:trace>
  <inkml:trace contextRef="#ctx0" brushRef="#br2" timeOffset="103">8784 3503 10813,'-11'-8'571,"8"6"-82,-1 2 404,1 0-258,0 0 31,-2 0-64,4 0 168,-1 0-373,4-2-126,1 1-281,5-4-30,2 4 25,4-1-659,2 2 174,2 0-410,-1 0 446,3 0 244,1 0-441,1 0-94,6 0-467,-3 0-1,4 0 1</inkml:trace>
  <inkml:trace contextRef="#ctx0" brushRef="#br2" timeOffset="104">8869 3387 10813,'-8'-8'1273,"5"5"-688,-2 3-116,-1 3 97,-1 2-229,3 3 145,-5 5-191,7 1 113,-6-1-135,6 4 21,-5-2-101,6 5-23,-1-3-122,2 3 18,0-5-62,0 2 76,0-5-282,0 1-6,0-3-157,0 1-769,2-3 325,-1 2-471,4-6 520,-4 2-221,1-5 461,-2 1-335,0-4 535,0-1 0,0-2 1</inkml:trace>
  <inkml:trace contextRef="#ctx0" brushRef="#br2" timeOffset="105">9546 3366 10813,'-30'-30'1225,"20"18"-176,0 3-362,6 2 459,-2 1-553,5 3 359,1-1-688,3 3-61,6-1-71,3 2 140,6 0 30,3 0 62,3 0-31,5 0-323,1 0-26,1 0-137,3 0 81,-1 2-475,3 1 143,-1 4-311,0 2-442,1 4-37,-1 0-771,2 5-1,0 1 1</inkml:trace>
  <inkml:trace contextRef="#ctx0" brushRef="#br2" timeOffset="106">9620 3376 10510,'0'-10'0,"0"7"0,0-2 814,0 4 146,0-1 277,-2 4-54,1 1-615,-6 5-24,5 0-143,-6 3-174,6 2 1,-7-2-89,5 6 36,-3-2-74,-1 5 44,4-1-62,-4 0-86,5 1 2,-3-3-50,5 3 51,-1-3 65,2 1 0,0-2 35,0-4-156,0 2 34,0-7-134,0 3-1175,0-5-184,0-2-447,0-1 325,2-4 764,1-1-1,2-2 1</inkml:trace>
  <inkml:trace contextRef="#ctx0" brushRef="#br2" timeOffset="107">1037 2985 9559,'0'-9'1187,"0"5"-1027,0 3-6,0-3 9,2 1 100,-1 0-71,3-2 77,-3 2-6,1 0 25,-2-3 7,0 3 0,0-3-35,0 3-11,0 0 19,0-2-124,0 4 45,0-3-26,0 3 55,0-3 36,0 3-37,0-1 11,0 0-11,0 1-119,-2-4 80,1 4-114,-3-1 46,3 0-7,-1 1-61,0-3 29,1 3-42,-4-1-9,4 2-4,-3 0-43,3 0 66,-3 0-36,1 0 44,0 0-7,-2 0 2,2 0-14,0 0 7,-3 0-58,4 0 13,-7 0-55,7 0 8,-7 2 27,7-1 2,-6 3 36,6-1-9,-7 0 2,7 4-5,-4-5 8,3 4 3,0-3-3,-2 0 1,2 4-1,0-5 1,-1 6 2,1-5-1,-1 5-37,0-4 26,1 6-28,0-4 11,-2 4 17,4-4-19,-3 4 20,3-2 15,-3 1-14,3 0 13,-1-3 21,2 2-24,0-1 27,0-3-34,0 5 26,0-7-18,0 6 24,0-5-27,0 5 20,0-6-14,2 7 19,-1-7 16,5 4-16,-4-3 17,5 0-24,-4 4 12,0-5-8,3 4 10,-3-3-4,5 1-12,-4 0 16,4-1-16,-1 0 5,-1 1-4,2-2 5,-1 0-6,0 0 4,2-1-4,-3 3 0,4-3-20,-4 1 17,2-2-19,-1 0 25,-1 0-42,4 0 28,-4 0-29,4 0 19,-4 0 10,4 0-12,-4 0 13,4-2 6,-4 1-4,1-3 3,1 1-7,-2-1-2,2 0 2,-1 1-2,-3 0-16,5-4 15,-5 5-15,3-6 20,1 6-10,-2-7 5,2 5-6,-1-3 5,-3-1 48,5 2-35,-7-4 36,6 2-6,-6-3 9,5 3 7,-4-2 29,0 4-55,1-3 24,-3 0-23,1-2 27,-2 1 32,0 1-18,0 0 22,-2 3-40,1-4 11,-5 2-4,4-1-33,-7-1 10,7 4-15,-6-3 19,6 0-32,-7-1-9,7 1 1,-6 0 0,3 4-8,-2-3 24,-1 6-37,2-5-120,-3 6 27,2-1-103,-2 2 93,0 2-158,-1-1 52,-3 6-121,1-3-404,0 6-63,1-2-321,3 5 209,-2-2-27,4 6 91,-4-2-254,2 5 0,-3-1 0</inkml:trace>
  <inkml:trace contextRef="#ctx0" brushRef="#br2" timeOffset="108">1227 3048 10813,'-8'-3'-73,"6"-1"539,2 3-86,0-1-174,0 0 29,0 1-95,2-4 106,1 4 10,5-3-2,-2 3-4,6-3-2,-5 1-18,7-1 44,-5 0-67,4 1-231,-2 0 7,-3-1-225,2 3-446,-4-2 168,3 3-320,0 0 415,-1 3-264,2-2 160,-4 5-254,2-4 239,-1 7 217,-1-7 114,2 4 113,-1-3 100,-1 2 0,2 1 0</inkml:trace>
  <inkml:trace contextRef="#ctx0" brushRef="#br2" timeOffset="109">1513 3017 9519,'-3'-9'1780,"-1"7"-1419,3 2 4,-1-2-103,2 1-77,0-3 58,0 3 60,0-2-239,2 3 121,-1 0-320,5 0-72,-2 0 101,6 0-143,-2 0 262,3 0-506,-3 0 216,2 0-338,-4 0 264,4 0-49,-2 0-32,5 3-176,1 0 0,2 2 0</inkml:trace>
  <inkml:trace contextRef="#ctx0" brushRef="#br2" timeOffset="110">1778 2985 10591,'-9'0'952,"7"0"-452,2-2-36,0 1-86,0-4-137,0 4-96,0-1 81,2 2-80,-1 0 123,6 0-221,-3 0 29,5 0-213,-2 0-264,2 0 155,-2 0-242,2 0 300,0 0-264,1 0 100,1 0-198,-1 0-6,1 0 201,0 0-138,-1 0 141,1 0 12,-1 0 0,1 0 116,0 0 33,-1 0 124,1 0 0,-1 0 1</inkml:trace>
  <inkml:trace contextRef="#ctx0" brushRef="#br2" timeOffset="111">2116 2964 10813,'-8'0'1795,"6"0"-1384,4 0 622,-1 0-1067,5 0 3,-1 0-200,2 0-153,0 0 120,0 0-169,2 0 195,-2 0-241,2 0 104,-3 0-187,4 0-4,-4 0 144,4 0-192,-4 0 229,4 0-4,-2 0 152,3 0 93,-1 0 71,1 2 73,0-1 0,-1 3 0,-1-3 0,0 1 0,-3-2 0,4 0 0,-1 0 0,-1 0 0,2 0 0,-6 0 0,4 2 0,-4 1 0,4 3 0</inkml:trace>
  <inkml:trace contextRef="#ctx0" brushRef="#br2" timeOffset="112">2360 3006 9532,'9'-11'1568,"-4"8"-487,2-1-328,0 3-195,0-3-35,2 3-134,0-4-313,3 4-13,0-1-231,3 2-733,-6 0 249,3 0-692,-6 2 479,2 1 58,-3 5-1,0 0 1</inkml:trace>
  <inkml:trace contextRef="#ctx0" brushRef="#br2" timeOffset="113">2624 2943 10813,'0'-12'31,"0"5"209,0 6-40,-2-3 69,1 3 124,-3-3-105,3 1 76,-1 0-151,0-2 66,1 4-88,-4-1 122,4 2-151,-3 0 110,3 0-88,-3 0 24,3 0-42,-1 0 22,0 0-41,1 0-22,-4 0 59,2 0-43,0 0 37,-3 0 0,3 0-44,-5 0-29,6 0-1,-7 0-20,7 0-38,-6 0 24,4 2-38,-4-1 21,3 6-22,0-5-1,1 4-21,-2-3 14,4 0-9,-4 4-8,5-5-24,-4 6 4,4-5-1,-3 5 26,3-6-22,-1 7 4,2-5-15,-2 3 44,1 1-27,-4-4 26,4 4-11,-1-3 7,2 2-4,0 0 19,0-2-18,0 3 19,2-4-19,-1 4-13,4-1 12,-4-3-9,3 3 13,-3-4 9,3 0-7,-1 3 6,1-3-8,0 3 2,-1-3-3,0 0 2,1 4-14,0-5 8,-1 4-9,3-3-16,-4 0 18,7 4-18,-7-5 22,6 4 3,-4-5-3,4 1 2,-1-2-2,0 0 20,2 0-17,0 0 16,-1 0-10,2 0-5,-4 0 5,4 0-5,-2-2 15,3 1-11,-1-3 16,-1 1 21,0 0-25,-3-4 29,4 5-35,-1-6 20,-1 6-12,2-7 17,-4 5-22,3-3 41,-2-1 8,2 2 4,-2-2-6,0 1-36,0 1 9,0-2-7,0 1 87,1 0-25,-4-2 82,4 0-74,-6-1 30,7 1-14,-7 0-2,4 3-9,-5-4-29,1 2-1,-2-3 3,0 0-27,0 1 13,0 1-28,0 0 35,-2 2 6,1-2-15,-5 0 21,2 1-140,-8-2 41,3 6-94,-8-2-165,4 3 84,-6 0-138,4-2 153,-3 4-308,0 1 101,1 3-255,-3 5 269,3 0-1245,-3 5 617,5-1-1117,-6 5 876,3-3-1,-5 4 1</inkml:trace>
  <inkml:trace contextRef="#ctx0" brushRef="#br2" timeOffset="114">455 3376 10813,'0'-21'169,"0"13"-7,0-2 238,0 6-132,0-2 154,0 2-181,0 1 106,0-1-70,0 3 86,0-1-89,0 4 34,0 1-95,0 5 66,0 0-88,0 5-5,0-2 21,0 6-80,0-4 112,0 6-102,0-4 70,0 5-106,0-3 38,0 3-119,0-3 1,0 1-53,0 0 49,0-3 20,0 2 16,0-3-6,0-1-563,0 2 12,0-5-322,0 1-321,0-7 392,2 5-319,-1-7 459,3 4-79,-1-4 219,1 0-62,2-5 217,-2 0 127,6-4 0,-2-2 0</inkml:trace>
  <inkml:trace contextRef="#ctx0" brushRef="#br2" timeOffset="115">508 3482 10813,'-9'-8'2284,"5"6"-1874,3 2-46,-3-2-72,3 1 97,-1-4 118,4 4-20,3-3-36,3 1-341,7-2-62,-2-3-111,6 2 63,-4-2-801,5 3 218,-1 2-506,2 1 118,-2 2 127,1 2-360,-3 1-1,1 2 1</inkml:trace>
  <inkml:trace contextRef="#ctx0" brushRef="#br2" timeOffset="116">592 3345 10813,'0'-12'1080,"0"6"-759,-2 5 67,1-2-148,-3 3 9,3 0 149,-1 0-165,4 0 197,-1 3-243,3 0-13,-3 4-21,4 4 29,-4 0-93,3 4 86,-3-1-36,1 0-86,-2 3 8,0-5-120,0 7 73,0-6-363,0 4 207,0-5-271,0 3 202,0-6 170,0 5 25,0-7 55,0 3 27,0-5-986,0 0 234,0-2-704,0 2 579,0-4 167,-2 3 107,-1-1 0,-3 3 0</inkml:trace>
  <inkml:trace contextRef="#ctx0" brushRef="#br2" timeOffset="117">1439 3376 10813,'-25'-5'172,"19"0"-291,-2-1 844,5 3-240,0 1 622,-2 0-470,4 1-183,1-3-164,3 1 431,7-3-482,2-1 351,8 1-516,0-4-414,9 6 16,-2-3-222,6 6 248,-4-1-783,1 2 310,1 2-617,-4 2 547,4 3 244,-6 2-7,3 1 0,-4 1 1</inkml:trace>
  <inkml:trace contextRef="#ctx0" brushRef="#br2" timeOffset="118">1556 3429 10813,'-4'-10'-473,"0"7"881,1-2 50,0 4 423,-4-1-264,5 2-74,-6 2-27,6 1-107,-5 5-29,4 0-87,0 3-52,-1 2 73,3-2-153,-1 4 30,2-1-41,0 0-38,0 3-19,0-5-41,0 7-65,0-6-111,0 6 11,0-6-27,0 4-25,0-6-385,2 2 40,-1-2-250,3-1 323,-3-1-189,1 0 106,0-5-364,-1 3 146,4-6-58,-4 1 0,1-2 0</inkml:trace>
  <inkml:trace contextRef="#ctx0" brushRef="#br2" timeOffset="119">2222 3429 10813,'-11'0'-429,"2"0"105,7 0 751,-6 2 8,5 2 536,-5 3-348,4 2-108,-4 3-64,1 2-70,3 4-49,-5 1-168,7 2-49,-6 0 13,6 1-1,-5-1 104,6 0 1,-1 0-116,2-2-666,0 1 96,0-5-397,0 2-336,0-5 351,0 0-355,0-3 460,2 0 292,1-2 0,3 0 0</inkml:trace>
  <inkml:trace contextRef="#ctx0" brushRef="#br2" timeOffset="120">2222 3599 10813,'-16'10'846,"11"-7"-594,2 2 7,-1-4 22,3 3 68,-2-3 23,3 3-8,0-3-259,5 1-12,-1-2-29,10 0-534,-4 0 220,9-2-360,-4 1 270,7-5-183,-2 4-95,6-7-314,-4 5 0,1-3 0</inkml:trace>
  <inkml:trace contextRef="#ctx0" brushRef="#br2" timeOffset="121">2296 3461 10813,'-10'0'1349,"7"0"-473,-4 2-90,5 1-234,-4 5 119,5 2-256,-1 2-210,2 5-95,0-2-177,-3 3 202,2 0-323,-3-1 142,3 3-183,-1-3-139,2 3 228,0-5-173,0 2 206,0-4-510,0 1 166,0-1-464,0-3-136,0-1 203,0-2-78,0-1 331,-2-1 308,-1 0 0,-3 0 1</inkml:trace>
  <inkml:trace contextRef="#ctx0" brushRef="#br2" timeOffset="122">3101 3408 10813,'-18'-7'491,"13"6"384,-1-1-207,5-1 661,-1 2-503,2-3-216,2 3-232,3-1-45,4 2-171,8-2 0,1 1-27,9-6-24,3 3-316,3-3 51,5-1-199,0 2-646,6-1-145,4-1-805,3 2 0,2-2 0</inkml:trace>
  <inkml:trace contextRef="#ctx0" brushRef="#br2" timeOffset="123">3164 3472 11204,'-7'-21'1130,"6"12"-430,-1-1 32,2 6-79,0-2 49,0 5-50,0-1-280,0 4 53,0 1-213,-3 4-15,2 4-31,-3 3-36,1 4-8,0 1-29,-1 2-101,0 0 18,1 0-67,-1 1 60,1-1-185,0 0 38,-2-2-135,2 1 138,0-5 62,-1 2 35,3-8-489,-1 3-429,2-8-208,0 5-89,0-7-38,0 4 570,0-5-291,0-1 547,0-3 0,0-2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2.514"/>
    </inkml:context>
    <inkml:brush xml:id="br0">
      <inkml:brushProperty name="width" value="0.025" units="cm"/>
      <inkml:brushProperty name="height" value="0.025" units="cm"/>
      <inkml:brushProperty name="color" value="#ED331F"/>
    </inkml:brush>
    <inkml:brush xml:id="br1">
      <inkml:brushProperty name="width" value="0.025" units="cm"/>
      <inkml:brushProperty name="height" value="0.025" units="cm"/>
    </inkml:brush>
    <inkml:brush xml:id="br2">
      <inkml:brushProperty name="width" value="0.025" units="cm"/>
      <inkml:brushProperty name="height" value="0.025" units="cm"/>
      <inkml:brushProperty name="color" value="#1F5FFE"/>
    </inkml:brush>
  </inkml:definitions>
  <inkml:trace contextRef="#ctx0" brushRef="#br0">21936 3428 10813,'-107'-5'213,"53"-4"-213,-4 2-286,1-3 760,-3-1-307,0 4 659,-4-3-666,2 9-92,-9-2-367,3 3 230,-8 0-456,2 0 204,0 0-327,-5 0 252,3 0 214,-1 0 32,-3 0 106,11 3-305,-9-2 58,12 6-263,-7-5 318,4 0 56,0-2 180,0 0 0,3-2 4,-1 0-7,9-5 6,-8 6-7,11-2 21,-11 3-30,11 0 26,-10 0 76,6 0-95,-5 0 102,1 0-125,1 0 15,-6 0 2,2 0 20,-6 0 98,5 0 128,-7 0 18,10 0 69,-10 0 103,10 0-64,-14 0 123,13 0-162,-13-3 24,8 1-26,-5-4-35,-1 4-219,2-1-14,3 3-169,-7 0 201,14 0 19,-18 0 67,13 0-22,-13 0-351,12 0-128,-7 0-160,13 0 45,-6 0 39,8 0 63,-6 0-117,10 0 139,-8 0-59,11 3 184,-11-1-33,7 7 140,-7-3 0,0 5 0</inkml:trace>
  <inkml:trace contextRef="#ctx0" brushRef="#br0" timeOffset="1">16141 3491 10813,'-79'-35'223,"48"14"-100,-16 4 712,14 3-225,-16 7 532,7 2-447,-7-1-953,1 4 10,-8 2-563,3 4-191,-7 5 313,4 1-291,-1-1 385,-2 3 75,2-1 107,1-2-11,-3 6 213,6-6 112,-6 5 99,5-8 0,-4 7 0,4-7 0,-1 5 0</inkml:trace>
  <inkml:trace contextRef="#ctx0" brushRef="#br1" timeOffset="2">8416 1573 10813,'-19'-5'-1229,"8"-1"1176,10 1 112,-6 0-37,5-2-3,-5 3 2,6-1-1,-3-1 448,4 2-80,0-1 305,0-5-211,4 7-118,-3-7-90,10 9-1,-8-5-158,11 4 83,-8-4-67,10 4 80,-2 0-106,3 2 91,0 0-94,1 0 94,-1 0-5,0 0-11,4 0-16,1 0-127,4 0 80,7 0-95,-4 0 130,11 0-31,-7 0 22,8 0-23,-5 0-33,13 0 33,-10 0-37,17 2 63,-13 0-119,10 7 4,-5-5-37,4 8 38,3-9-60,-1 10 99,8-10-109,-8 9 113,12-8 8,-10 8-34,9-9 27,-10 10-106,11-10 70,-11 7-78,7-6-61,-8 1 26,1 1-128,-3-4 129,-4 1-67,2-3 36,-5 0 1,2 3 0,-4-1 138,-1 4-59,-2-4 52,2 1 15,-6-3-48,1 0 38,-2 0-67,0 0 123,-4 0-83,2 0 117,-10 0-48,9 0-38,-8 0 53,5 0-52,-3 0-83,-3 0 74,-3 0-70,-3 0 79,1 0-68,-1 0 47,-3 3-51,1-2 45,-5 6 4,3-6-17,-1 2 12,-6 1-24,5-3 18,-6 6-18,0-6 90,3 2-58,-7 0 59,2-1-72,-3 4 171,0-4 5,0 1 84,-3-3-96,2 0-93,-7 0-31,3 0-12,0 0 23,-2 0-16,2 3 25,0-2-19,-3 6 21,7-6-66,-2 2-3,-1-3-12,3 4 14,-7-2 0,7 7-15,-6-6-5,5 9-4,-4-6 10,0 9 15,1 0-22,-2 3 38,2 4-3,-1-2-6,-4 1-1,7 4 28,-7-3 14,8 11 5,-5-3 36,5 11-59,-5-7 34,5 11-35,-4-8-45,4 9 38,-5-3-37,5 2 44,-2 0-31,2-7-1,0 3-8,-5-8 6,5-2 25,-1-1-9,3-7 6,0 1-49,0-9-5,0 2-12,0-7-45,0 0 44,0 1-48,0-4 44,0 2-35,0-4 51,0 0-29,0 4 35,0-6 50,-3 10-44,1-7 41,-6 5-53,4 0 8,-2-5-15,-1 7 12,2-10 28,0 7 20,-5-6 9,6 1 36,-9 4-57,5-6 27,-4 7-33,0-9 43,2 2 21,-9-3-3,4 0-5,-14 4-11,6-3 17,-10 6-2,-2-6-41,-4 2-12,-11-3-21,0 0 35,-15 3-13,4-1 13,-17 7-13,6-5 48,-13 8-14,20-8 25,1 5-30,-2 0-6,15-1-12,-15 3 47,3 0 14,-3 1 8,-19 4-9,13-3-23,-6 1-7,18-5 19,-9 3-13,14-1-6,-11-5 8,11 3-10,-10-7-20,13 1 18,-8-3-20,13 3-22,-7-1 10,9 4-54,-1-5 48,7 3-144,-3-4 55,9 0-90,-7 3 63,15-2-145,-10 6 32,14-5-109,-6 4 131,11-5 43,-3 5 21,13-4-830,-5 1-212,9-3-821,-1 0 0,3 0 0</inkml:trace>
  <inkml:trace contextRef="#ctx0" brushRef="#br1" timeOffset="3">13434 1573 10813,'-29'0'-1628,"22"0"1499,-7 0 26,11 0 103,-11 0 461,11 0-82,-11 0 325,10 0-222,-9 0-154,9 0-39,-6 0-72,4 0 79,1 0 23,-1 2 16,4 0 0,-2 5-127,4-6 163,0 2-214,4-3 285,0 0-237,5 0 142,7 0 59,-4 0-128,14 4 82,-9-3-191,14 5-30,-7-4-61,13 1 25,-5-3 11,13 0 35,-3-3 25,8 1-23,-2-4 6,7 1-51,-1 1 8,8-6-24,-7 7-35,14-10 36,-9 10-33,14-9-13,-4 8-1,5-5-49,1 5 52,-2-1-36,-4-1 31,5 4-42,-15-2 21,9 2 14,-10 0-1,8-5 24,-5 3-39,6-1 35,-7-5-48,3 4 78,0-7-19,-2 0 60,2-3-37,0 0 1,-5 3-31,3 0 0,-9 3 6,2-4-52,-6 4 5,1-1-35,-9 3 34,4 4-13,-12-3 6,3 6 7,-12-2-50,3 3 24,-8 3-21,2-2 17,-7 6 54,2-3-8,-10 2 0,9 0-22,-13-5-7,12 3 3,-10-2 8,7 0-42,-7 5-12,2-6-1,0 2-16,-1-3 60,1 0-21,0 0 26,-4 0 131,2 0-117,-1 0 124,-1 0-175,5 4 50,-5-4-25,5 7-7,-5-2-7,4 0-16,0 4 12,-2-5 32,3 7-5,-5-4-5,2 7 28,-1-1 1,-2 2 10,7 2-4,-6 1-1,1 0 16,-3 6-1,0-1 7,0 9-28,0-2 5,0 15 1,0-7-2,0 15-3,0-8 17,0 9-14,0-6-28,0 9-21,0-7-7,0 7-3,3-5 39,-1-1-8,9 0 8,-5-1-25,6-8 14,1 9-16,-3-12 21,5 7 5,-5-7-8,6-2 6,-5-3-81,4-2 22,-1-1-75,0-3 75,1-1-25,-5-4 57,2-2-28,-3 1 55,-1-5 3,-2 2 5,1-3-12,-6-1 11,3 1 7,-4 0 5,0 0-2,0-4-37,0 3 16,-4-6-11,3 2 42,-10 0-2,8-5 28,-11 4 11,11-8-39,-11 4 11,7-5-31,-8 5-20,1-4 19,-7 4-21,2-4 22,-9 4-30,5-5-13,-14 3 2,4-4 1,-11 3 34,3-2-11,-13 6 9,4-5-56,-13 0-3,5-2-14,-9 4 15,1-3 65,-3 5-18,-3-4 20,-3 1-12,-5 0-13,-3-1 15,-4 5-14,17-5 2,3 3 15,0-1-7,11 0 9,-12 0-15,-2 1 5,15 1-1,-12 0-16,19-2-5,0-1-3,-3 1 6,-1 0 15,-18 1 2,11-1-1,-12-1-1,2 0-4,-6-3 47,-14 0 7,0 0 7,6 0-10,2 0 33,4 0-14,6 0 67,-3 0-63,13 0 32,-4 0-19,11 0 4,3 0-55,0 0-46,11 4 3,-5-2 13,12 4-9,0-1 13,10-1-57,3 3 55,5-5-224,0 0 76,9-2-159,-5 0-323,12-2 163,5-4-264,11-7 319,12-2-1109,8-7 505,13 5-1051,-1-6 757,11 4 0,-4-5 0</inkml:trace>
  <inkml:trace contextRef="#ctx0" brushRef="#br1" timeOffset="4">4036 1509 10813,'-19'12'-238,"5"-11"265,10 3 88,-10-4-65,11 0 178,-11 0-47,10 0 39,-6 0 137,9 0-116,-6 0 100,5-4-94,-5 3-92,5-5 64,-1 4-69,3-2 85,0 2 1,3 0-1,-1-5 27,5 3 99,-2-1-43,4-1 71,-1 2-251,5-2 96,-3 0-99,2 5 80,0-5-53,-1 4-81,4-5-36,-5 5 2,6 0 5,-3 2-24,5 0 18,3 0-22,1 0 48,1 0-19,4 0 14,-6 0 1,13 0-1,-8 0-1,14 0 35,-8 0 11,10-4 11,-6 3-19,9-9 10,-3 8-37,4-8 37,1 5-29,-3 1-47,3-3-12,0 5 0,-3 0 4,7 4 47,-7 0 3,9 7 6,-6-5-131,7 5 33,-6-4-94,0 0 27,-1 1 39,0-5-43,-6 5 63,3-4 13,-7 5 23,0-5 13,-2 0-29,0-2 40,-1 0-30,1 0 33,-1 0-7,-3 0-14,2 0 19,-5 0-18,1 0-2,0 0 4,-1 0 2,5 0 34,-2 0 18,3 0 37,0-2-36,-3 0 33,2-7-65,-5 5 30,2-5-33,-1 7-35,-6-4-10,5 4-1,-9-4-37,2 5 26,-4-3-3,-3 4 14,2 0 26,-10 0 0,9 0-6,-13 0-75,12 0 18,-10 0-78,9 0 73,-9 0-42,10 0 72,-11 0-33,7 0 30,-4 0 43,-1 0-35,5 0 32,-6 0-6,10 0-24,-11 0 25,11 0-27,-10 0-46,9 0-10,-9 0-3,10 0-31,-12 0 76,10 0-34,-8 0 44,1 0-53,5 0 36,-6 0-47,7 0 50,-10 0-11,6 0 7,-5 0-14,5 0 44,-6 0-14,3 0 17,0 0 46,-3 0-35,6 0 61,-5 0-26,1 0-25,-3 4 33,0-3-19,0 5 13,0-4 48,0 1-65,0 0 42,0 2-56,0 3 7,0 3-48,0 1 35,0 4-37,0 6 21,0 0 14,0 8-15,-3-2 18,1 4-28,-5 2 18,6 0-26,-3 6 29,4-2 21,0 8-15,-4-2 15,3 3-7,-6 0-13,5 0 14,-1 0-12,3 0 13,0 0-6,0 0 7,0-2 14,0 0-19,0-4 23,3 1-26,-1-2 24,5-4-18,-6-1 18,3-4-21,-4 0 7,0-2-7,0 1 10,4-5-23,-3 2 15,6 0-13,-5-6 18,1 5-42,-3-6 31,0 1-34,0 0 15,0-3 16,0 0-20,0-5 21,0-2-40,0-3 26,0-3-31,0 1 39,0-4-14,0 1 58,0-6-44,0 1 44,0-4-46,0 4-2,0-4 7,-3 5-4,1-9 10,-5 7-8,2-10 13,0 10-11,-6-10 69,8 10-21,-11-9 60,8 5-76,-10-4 11,5 1-44,-4 3 25,5-5-25,-6 8 18,3-8-20,-8 9 16,1-10 2,-7 10-1,3-7 0,-9 6-5,2-1 2,-7-1-17,3 4 13,-11-1 16,5 0-7,-10 2 21,3-6-3,-7 6-15,2-3 17,-6 4-18,6 0 31,-3-3-20,5 2 21,-4-6-30,1 6-2,-5-2 7,3 3-4,-1 0-21,-5 0 14,3 3-15,-5-2 24,0 9-28,6-7-11,-8 10-5,11-10 3,-11 9 26,12-6-1,-9 5 1,10 1-15,-6-3 9,5 5-12,-4-1 63,5 2-35,-3-2 38,8 1-50,-2-8 30,9 7-22,-4-10 26,8 6-29,0-7 45,6 1-31,-2-3 38,6-3-73,-3 1-2,4-7-5,0 3 13,4-5-2,-2 0 21,5 1-23,-2-1-23,3 3-10,2 1-5,-1 2 10,-1-2-15,1 6 12,0-2-61,3 3-46,-2 0 15,9 0-32,-7 0 34,11 0-155,-7 0 27,8 0-90,-4 0 97,4 0-270,-6 0 99,6 0-737,0 0 95,4 3-203,4 2 246,2 9 38,8 0 105,-4 14-242,10-1 0,-2 8 0</inkml:trace>
  <inkml:trace contextRef="#ctx0" brushRef="#br2" timeOffset="5">14279 1242 10813,'35'13'462,"-21"-10"-57,1-3 361,-9 0-215,8 0 84,-7 0-110,9 0 121,-2 0-237,3 3 0,0-1-186,1 4-11,-1-5-138,3 3-34,-1-1-10,9-2 21,-7 6-119,10-5-5,-10 0-72,6 2-835,-8-3 330,1 9-651,-2-8 643,-1 11-97,0-7 89,-3 12-255,-2-1-1,-3 7 1</inkml:trace>
  <inkml:trace contextRef="#ctx0" brushRef="#br2" timeOffset="6">5380 1541 10813,'0'-15'-927,"0"10"1014,0-5 0,0 7 97,4-9 21,-2 8 127,5-9-98,-2 11 57,0-8-137,5 5 55,-3 1-59,5-5 73,0 5-57,-1-9 47,7 11-150,-2-11 95,12 7-85,-4-9 114,9 3-24,-2-4 13,7 1-9,1-4-71,4-2-104,7-3-108,-3-2 67,10 1-69,-7-2 119,6 0-18,-5 5 24,-3-3-234,2 8 70,-9-2-225,5 6-277,-10-1 162,2 8-246,-3-7 205,-2 10 121,2-10-47,0 7-1,-1-5 1</inkml:trace>
  <inkml:trace contextRef="#ctx0" brushRef="#br2" timeOffset="7">9658 1604 10813,'15'-17'-1037,"-11"4"1171,10 10 23,-12-10 66,13 10-139,-12-9 66,10 8-78,-5-5 103,3 5 26,1-1 24,-4-1 78,5 0-156,-5 2 72,7-5-101,-1 5-34,6-9 41,3 7-35,6-11 66,6 3-142,4-11 102,5 3-105,5-8 124,-3 1-10,15-1-2,-9-2-6,14 0-136,-12 1 98,8 0-103,-8 2-203,1 2 62,-3 4-211,0 2 138,0 2 175,3 4-35,-1 2 121,8-1-555,-7 2 123,10-7-471,-6 2 227,8-6-1,-2 3 1</inkml:trace>
  <inkml:trace contextRef="#ctx0" brushRef="#br1" timeOffset="8">21367 1085 10813,'-23'0'-232,"12"-3"74,-1 1-192,1-4 255,-1 1 39,0 1 122,1-3 0,-4 6 477,4-2-56,-4 3 281,9 0-163,-9 0-176,12 0-44,-11 0-57,11 0 43,-8 0-92,10 0 226,-3 0-269,8 0 41,4 0-128,6 0-14,11 0 44,-2 0 12,14 0-83,2 0 66,9 0-39,11 0 48,0 0-1,11 0-21,1 0-10,10 3-8,6-2-26,0 6-37,-15-4-15,-6 2-20,-18-3 0,2 0 4,0 1 3,0 2-2,1 0 0,2-2-5,0 1 0,1 0 0,0 0 0,-1 0 19,18 2-135,-10-3-15,11 4-123,-7-4 62,-8-2 32,6 3 73,-1-4-14,11 0 12,2 0-11,7-4 73,-15 2 9,1-4 38,-11 1-38,-5 1 42,-6-5-19,-7 5 70,-4-5-42,-6 7 49,-6-1-28,-3 3 46,-6 0-35,-1 0-14,-5 0 3,-3 0-28,2 0 55,-5 0 32,1 0-16,-3 3 11,0 2-58,0 6-15,0 1-23,-3 5-15,1-2 4,-5 0-5,5 2 8,-1-2-26,3 4 4,0-2-36,-4 9 67,2-5-46,-4 13 54,0-2-28,2 11 21,-3 1-26,5 4-67,-5-1 2,6 2-63,-7 0 66,6 8-34,-1-7 41,6 7-37,-1-5 27,8 0 21,-2 1-17,7-4 33,-1 1-69,3-3 13,1 0-26,-1 0 24,0-2-44,1 0 32,-2-7-73,-1 3 23,0-8 28,-5 4 3,2-7 33,-3 7 43,-1-10 1,-2 2 9,0-2 39,-4-5-26,2 6 15,-4-9-14,0 7 13,0-9 6,0-2 19,0 0-19,0-6 61,0 2-31,0 0 70,-4-5-30,-1 4-1,-7-9-28,-2 2 14,-3-3-21,-3 3 34,-3-1-11,-6 4 10,-2-4-91,-8 1-4,4-3-13,-14 0 20,3 3 44,-13-1 0,-8 4-160,-2-4 28,2 2-140,6-2 75,-6 1 40,10 0 11,-12 0 76,-2-1-16,12-1 31,-11-1-20,18 0 2,1 0-7,3 0-3,0 0 73,0 0 22,-2 0 50,-1 0-7,-1 0-53,3 0-4,-2 0-10,0 1 3,-2-1-40,2-2-11,0 0-40,3 0 2,0-1 25,0 0 6,1-1-194,-18-1 50,1-1-134,-17 4 142,7-1-308,4 6 115,6-1-254,12 7 25,1-2-115,11 7-62,3-2-479,6 4 50,2 0-376,6 0 0,2-1 1</inkml:trace>
  <inkml:trace contextRef="#ctx0" brushRef="#br0" timeOffset="9">2380 1022 10813,'29'0'25,"-18"0"192,4 0 23,-1 0-102,4 0-302,2 0-31,-1 0-120,8 0 197,-6 0 150,10 0 22,-10 0 82,10 3-263,-7-1 39,5 4-223,0-4 170,0 1 72,3-3 72,-1 0-23,0 0 7,5 0-41,-7 0 35,12 0 17,-8 0-164,4 0 33,1 0-147,-2 0 158,10 0 25,-9 0-28,8 3-22,-5-1-107,3 4 0,0-1 1</inkml:trace>
  <inkml:trace contextRef="#ctx0" brushRef="#br0" timeOffset="10">7157 1022 10813,'29'0'-127,"-18"0"135,1 0 32,-1-3 47,0 2-44,5-6 62,-2 6-126,3-2 86,0 3-89,0 0-100,4 0 47,-2 0-193,5 0 186,-5 3-130,5-2 51,-5 6-16,5-6-66,-2 2 193,5 0-72,2-1 34,2 4 25,4-4-76,-2 1 58,2-3 20,0 0 10,0 0 28,-2 0-49,6 0-34,-3 0 21,5 0-8,-4 0 21,4 0 52,-5 0-47,5 0 44,-4 0-46,4 0 10,-5 0 26,6 0 10,-6 0 25,1 0 0,2 0 0,0 0 0,5 0 0</inkml:trace>
  <inkml:trace contextRef="#ctx0" brushRef="#br0" timeOffset="11">4139 1085 10097,'17'0'-17,"-11"-3"169,4 1-74,-7-4 94,11 5-104,-7-3-112,9 4 80,-2 0-80,3 0 96,-1-2 16,5 0-16,-2-5-130,5 3 7,-1-1-46,-1-1 67,6 1-4,-8 0 57,11-1-67,-10 1 84,10 1-149,-6-3 103,4 6-129,1-2 148,-3-1-178,6 2 47,-2-4-167,3 5 34,0-2-30,1 3 78,0 0 4,-1 0 170,4-3-11,-2 1 60,5-4 0,-1 1 0</inkml:trace>
  <inkml:trace contextRef="#ctx0" brushRef="#br0" timeOffset="12">708 1085 10813,'39'-14'-460,"-14"11"570,-4-7-16,2 9 219,5-6-72,-5 6-252,10-5-128,2 4-166,1-1 0,9 3 161,-8-3 92,12 1 48,-11-4 97,7 1-146,-6 1 91,1-3-97,1 6 123,-4-6-77,4 5-31,-5-4-30,6 2-77,-2-1 29,-1-1 9,6 4 9,-7-1-70,7 3 23,-9 0-147,2 0 107,-4 0 15,1-3 32,0-2 0,-1-3 0</inkml:trace>
  <inkml:trace contextRef="#ctx0" brushRef="#br2" timeOffset="13">13176 881 10368,'37'0'584,"-18"0"-309,6 0 61,-7 0-180,3 3 63,0-1 28,-3 4-44,7-2 56,-6 1-72,1 5 31,1-4-33,-2 5 38,5 0-26,-1-5-247,-1 7 92,6-10-235,-4 9-207,5-8 102,0 8-191,0-9 220,2 10-82,1-10 72,2 9-123,-3-8 129,2 5-17,-6-7 11,3 4-71,-4-4 18,0 7 7,-3-6 57,0 10-7,-3-10 180,1 10-35,-8-11 71,3 11 166,-6-9-218,2 8 156,0-6-126,-2 6 20,6-1 61,-2-2 0,3 1 0,0 1 0,1-1 0,-1 1 0,-1 0 0,2-1 0,-1 1 0</inkml:trace>
  <inkml:trace contextRef="#ctx0" brushRef="#br0" timeOffset="14">5622 975 10544,'29'0'-28,"-21"0"190,5-3-19,-6 2-117,8-6 42,-4 5-33,5-1-161,-6 3 30,9 0-186,-4 0 183,9 0 26,-1 0 90,-1 0 1,6 0-129,-4 0-97,9 0-62,-2 0-47,4 0 188,-2 0-7,2 0 57,0-3-8,3 1 48,-3-4-36,8 5 70,-4-2-139,1 3 54,1 0-39,-4 0 71,0 0-18,-2 0 36,-1 0-11,0 0 26,1 0 0,0 0 1</inkml:trace>
  <inkml:trace contextRef="#ctx0" brushRef="#br2" timeOffset="15">16538 865 10813,'35'0'814,"-19"0"-142,5 0-212,-1 3-206,11-1 7,-6 4-120,16-5-164,-6 3 16,5-1-165,1-1 201,-4 7-12,0-6 104,-2 10-49,0-10 78,-1 9-47,1-5 45,-1 7-55,0-2-184,1 4 42,-4 3-155,2-2-338,-6 5 129,6-5-245,-2 6 255,7-6-109,-2 5-51,9-1-210,-3 2-1,5 1 1</inkml:trace>
  <inkml:trace contextRef="#ctx0" brushRef="#br0" timeOffset="16">18142 786 10813,'55'-3'0,"-28"-1"233,6-4 89,-4-3 94,2 4-448,0-2-74,4 8-305,0-3 207,0 4-27,2 0 60,-1 0-96,9 0 179,-6 0-218,9 0 136,-7 0-220,6 0 213,-4-3 23,-1 1 108,-2-4-138,5 4 93,-6-4-156,5 5 146,-4-5 14,0 4 0,1-1 83,-5 0-35,2 1 39,-4-5 0,5 3 0,-4-1 0,8-1 0,-8 4 0,3 0 0,-3-2 63,-1 3-60,0-5 38,1 4-56,-4-2 72,6 4 56,-12 0-18,13 0 111,-12 0-173,7 0 106,-4 0-119,-1 0 37,1 0-28,0 0 38,-1 0 72,4-2 38,-1 0 86,4-5-65,0 6-38,-4-2-47,2 3-36,-6 0-79,2 0-78,0 0-94,0 0 78,3 0-63,-4 0 88,5 0-31,-6 0 33,6 0 36,-6 0 38,6 0-93,-5 0 72,4 0-152,-4 0 127,5 0-162,-9 0 81,8 0-83,-9 0-1,6 0 1</inkml:trace>
  <inkml:trace contextRef="#ctx0" brushRef="#br2" timeOffset="17">6743 944 10813,'19'-5'-31,"-5"-5"130,-8 7 62,10-6-59,-2 4 56,3 0-177,4-4 153,-2 3 20,12-9 101,-6 3-110,16-4-3,-8 4-39,4-3 21,-2 6-239,-1-5 78,0 5-292,1-6 298,3 6 20,-2-2 31,6 0 68,-3 1-99,1 0-310,1-1 70,0 4-261,1-5 32,1 8 185,4-8-179,-3 9 266,3-10-111,0 10 118,-6-7-11,4 9 26,-5-5 98,2 1 0,2-3 0</inkml:trace>
  <inkml:trace contextRef="#ctx0" brushRef="#br2" timeOffset="18">19487 440 10813,'64'0'263,"-40"-2"-108,7 0 241,-11-5-155,11 5 236,-2 0-206,4 2-198,6 0-69,0 0-156,5 0 80,-1 0 63,3 2 28,-5 0 68,8 8-134,-11-7 101,11 10-112,-12-7 9,8 8 75,-5-4-104,-1 4 120,6-5-253,-7 6 61,11 0-225,-12 2 227,11 5-276,-9-4 193,9 0-228,-7-2 61,6 0 64,-1-1-79,3 2 129,-1-2 20,9 1 73,-5 0-1,6-1 1</inkml:trace>
  <inkml:trace contextRef="#ctx0" brushRef="#br2" timeOffset="19">14935 378 10813,'21'0'-349,"-1"0"674,-1 0-169,10 0-36,6 0 11,1 2-66,9 0-15,-8 7-121,12-5 17,-11 9-12,7-7 446,-10 7-87,4 0 287,-4 4-221,-1-2-86,4-2-7,-2 1 16,9-5-365,-8 6 33,9-3-282,-7 4 245,1-1-442,1 1 223,-1 0-360,0-1 258,1-2 129,-5 1 92,2-5-179,-4 6 25,1 0-235,0 6 0,-1 3 0</inkml:trace>
  <inkml:trace contextRef="#ctx0" brushRef="#br2" timeOffset="20">11900 677 10813,'34'-9'-173,"-17"1"71,0-3-131,0 2 521,4-5-8,1-2 375,8-1-213,1-5-291,7 4-17,-2 0-257,9 2 234,-7 1-324,10-2 172,-10 5-312,11-2 322,-12 4 1,9-3 168,-11 2-14,7-2-162,-6 7 19,6-7-152,-3 9-433,0-7 74,7 7-286,-5-9 269,6 7 178,-1-5 151,-1 0 47,1 2 117,-3-5-1,1 1 1</inkml:trace>
  <inkml:trace contextRef="#ctx0" brushRef="#br2" timeOffset="21">10899 393 10813,'0'13'105,"0"-10"-76,4-3 650,0 0-526,9 0 136,-3 0-259,9 0 76,-11 0-46,14 3 5,-14-1-9,14 4 133,-6-5-44,8 3 31,-5-4-18,6 0 17,-7 2-30,7 0-83,-4 5-589,2-5 48,5 4-310,-7-5 345,10 9-74,-8-8 88,7 11-107,2-9 14,-3 5 171,12-5-30,-8 2 205,8 0 91,-5-5 86,5 3 0,-4-2 0,0 0 0,-2 5 0,0-6 0,-4 6 125,2-7-110,-10 7 58,8-5-84,-10 4 240,7-4 25,-5 4 146,-2-1-108,4-1-78,-6 3 81,1-3-116,1 1 161,-2 1-210,5-1 124,-5 0-122,5 4 75,-8-5-74,10 8 59,-12-9 49,11 10-79,-9-10 91,5 6-118,-1-4 120,-1-1 45,6 6-5,-3-7-122,0 7-143,6-9 34,-4 5-14,8-4-516,-3 7 98,4-5-428,-6 8 428,6-5-143,-2 4 11,3-1-301,0 0 0,1 1 1</inkml:trace>
  <inkml:trace contextRef="#ctx0" brushRef="#br2" timeOffset="22">8795 440 10813,'37'-13'-1576,"-18"9"1707,-6-9 329,5 11-135,-4-11-110,4 7-21,-6-5-87,14 0 112,-9 5-181,14-7 125,-10 9-119,11-8-14,-13 9-62,13-6 22,-8 3-3,9 2 74,-2-3-37,3 3 4,1 0-177,-1-6 131,5 7-219,-4-10 189,7 10-11,-3-9 63,1 8 26,5-9-117,-7 11-74,10-8-28,-10 5-72,11 1-175,-12-3 99,12 6-97,-11-2 189,9 3 111,-5 0-1,5 0 1</inkml:trace>
  <inkml:trace contextRef="#ctx0" brushRef="#br2" timeOffset="23">8467 205 10813,'23'0'1,"-11"0"-28,0 0 139,-1 0-168,1 0 102,0 0-38,-2 0 56,5 0 242,-4 0 45,5 0-3,-6 0-26,5 0-124,-1 0 43,3 0-32,1 0 40,-1 0-25,0 0 1,1 0-1,-2 0-295,1 0 47,1 0-189,3 0 131,1 0-194,4 0 57,3 0-180,-1 0-117,4 0 166,0 0-176,6 0 187,-3 0-100,8 0 33,-8 0-112,3 0 122,-3 0 72,-1 0 81,1 3 68,-1-2 83,1 6 33,0-5 59,-4 0 0,1-2 0,-4 0 0,1 0 0,-3 0 0,0 0 0,-4 0 0,2 0 0,-5 4 14,2-3-23,-4 5 18,1-4-22,-1 4 180,0-4-51,0 5 169,0-7-166,0 4-17,1-1-47,-1-2 88,0 6 144,1-5 44,-1 0 53,1-2-70,-2 0-101,1 0 20,4 0-109,-2 4 167,5-3-98,-5 5 88,5-4 65,-5 2-61,6-4 177,-7 0-200,3 0 186,-4 0-243,1 0 152,-1 0-132,1 0-94,-1 2 114,0 0-33,0 5-206,4-6 89,-2 2-293,5-3 257,-5 0-501,5 3 228,-5-2-359,9 6-477,-4-5 328,8 0-441,-4-2 475,5 4 19,-6-2 306,6 4-104,-2-1 324,4 2 0,-1 1 1</inkml:trace>
  <inkml:trace contextRef="#ctx0" brushRef="#br2" timeOffset="24">17762 173 10813,'74'0'0,"-31"0"0,-8-3 180,3 2 45,-7-6 93,2 5 1,-9 0-264,7 2-22,-10 0-50,10 0 55,-10 2 116,10 0 31,-11 7-51,11-5-111,-10 9-76,10-11 16,-7 11 21,9-10 150,-2 9-10,4-8-49,-1 9-574,1-11 57,2 11-333,0-9 318,8 8-71,-4-6 67,9 6-98,-5-1 118,8-3 257,-6 3 34,6 1 150,-5-3 0,1 6 0,-3-3 0</inkml:trace>
  <inkml:trace contextRef="#ctx0" brushRef="#br2" timeOffset="25">12538 63 10813,'50'0'-333,"-27"0"96,10 0 197,2 0 144,4 0 37,4 0-28,7 0-123,0 0-6,13 0 6,-5 0 78,10 0 20,-10 0 11,4 3-19,-8-1 95,1 5-29,-7-3 146,2 1-145,-5 4-92,2-6-21,-1 10-18,-1-7-235,1 8 85,1-4-273,1 3 268,4-3-389,0 1 215,3 0-283,-5-1 139,7 1 236,-7 0-28,9-2 159,-3 5-1,4-1 1</inkml:trace>
  <inkml:trace contextRef="#ctx0" brushRef="#br2" timeOffset="26">6950 236 10813,'5'12'-222,"2"-8"20,-1-4 323,2 0-175,4 0 187,1 0-176,5-4 162,-1 4-38,0-11 96,1 9-27,-1-11 1,3 9-1,-1-5 11,6 5-3,-3-1-74,1-1-45,0 1 8,-3 0-134,4-1 60,-6 4-24,10-4 10,-7 5 37,10-6-33,-6 5-16,4 0-54,-4 2 147,1-4-88,0 2 100,4-4-135,-3 2 98,6-1-116,-6-1 114,6 4-320,-6-1 88,6 3-217,-5 0-130,2 0 112,-1 0-126,-5 3 217,7-1 213,-10 7 72,6-3 78,-8 6 0,5 1 0,-1 2 0,2 4 0</inkml:trace>
  <inkml:trace contextRef="#ctx0" brushRef="#br2" timeOffset="27">14297 63 10813,'51'0'-1566,"-29"0"1160,6-3 344,-4 1-24,9-4 193,-2 5 33,7-3-77,-2 2 88,9 0-98,-4-5 5,6 3-4,-1-1 4,-4-1 73,7 1-54,-12 0 61,11-1-66,-9 4-131,8-1 102,-8 3-107,9 0 134,-10 0-205,7 0 42,-6 0-181,1 0 3,5 0 57,-7 0-90,10 0 174,-10 0 6,11 0 105,-8 3 9,9 2 0,-2 3 0</inkml:trace>
  <inkml:trace contextRef="#ctx0" brushRef="#br2" timeOffset="28">10727 47 10813,'29'0'-1356,"-18"0"1146,7-2 1,1 0 214,10-5-69,2 3 75,4-1 47,0-1-81,-1 4 92,4-4-113,-5 4 0,6-4 0,-9 4-5,6-1 91,-5 3 13,0 0 16,2 0-24,-6 0 7,6 0-55,-5 3 83,4-1-87,-4 4-183,8-1 28,-3 0-178,9 1 188,-6-5 21,5 6 95,-1-3 0,3 4 0</inkml:trace>
  <inkml:trace contextRef="#ctx0" brushRef="#br2" timeOffset="29">16279 16 10813,'25'-11'-123,"-1"9"-37,-14-1 97,16 3-126,-7 0 136,7 0-128,3 0 93,2 0-115,4 0 282,-1 0 21,1 0 26,-1 0-39,1 0 10,-4 0 32,2 3 21,-6-1-51,2 4-106,1-1-14,-2 0 24,4 4-274,-1-6 63,7 10-236,-2-10 260,9 10 25,-7-10 22,10 9-36,-3-8-103,10 5 0,2-5 0</inkml:trace>
  <inkml:trace contextRef="#ctx0" brushRef="#br0" timeOffset="30">21695 660 10813,'68'-13'-359,"-37"9"26,2-5 436,-5 7-5,4-1 310,0 3-165,2 0-45,1 0-58,0 0-31,-2 0-561,2 0 94,0 0-401,-1 0 294,4 0 126,-2 3 25,5-1 99,-4 4 34,1-4 126,0 4 8,1-5 32,8 6 0,1-3 1</inkml:trace>
  <inkml:trace contextRef="#ctx0" brushRef="#br0" timeOffset="31">23332 771 10813,'52'0'64,"-22"0"61,-6-3 26,7 1-41,-11-4 35,11 4 32,-6-1-171,8 3 24,-2 3-153,3 1 143,0 8 21,1-3 78,4 6-584,-4-6-167,10 5-167,-7-1 84,11-1 423,-8 0 0,5-5 0</inkml:trace>
  <inkml:trace contextRef="#ctx0" brushRef="#br0" timeOffset="32">16849 944 10813,'50'-3'-188,"-30"1"69,8-8-158,-6 7 329,1-6-20,1 4 196,-1 0-56,-2-1-208,7 4 49,-7-3-190,10 3 167,-6-4-222,6 4 136,1-1-219,-1 3 102,2 0-5,-5 0 93,4 0 25,-4 0 5,5 0-22,-9 0-82,7 0 62,-7 0-107,6 0 181,-1-4-95,-2 0 158,6-7 0,-2-2 0</inkml:trace>
  <inkml:trace contextRef="#ctx0" brushRef="#br1" timeOffset="33">20902 2642 10813,'-13'-21'-1821,"11"10"1348,-1 0 290,3 2 38,0-2 145,0-1 0,0 3 235,0-5-48,3 5 216,-1-6-69,5 9 37,-5-7-107,4 7-14,-4-5 2,6 4 54,-7-1 4,6 3 70,-6-5-129,7 8 53,-6-9-38,0 11 53,2-7-118,-2 6 142,5-6-271,-6 5 235,3 0-172,-1 2 62,-1 2-94,5 4-33,-6 5-7,3 1 114,0 6-15,-2 3-5,4 6-24,-4 1 2,1 4-24,-3-1 34,0 1 106,0-4-75,0 2 88,0-8-97,4 6-11,-2-9-28,4 6-10,-4-7-55,2-3 32,-4 0-28,3-9 27,-1 6-57,5-9 7,-5 6-17,1-7 54,-3 2-4,4-8 3,-3 2-60,10-7 4,-5 6-57,9-9 39,-1 6-47,7-6 43,2 5-262,6-2 76,2 5-204,7-2-633,-2 4-155,9 2-763,-3 4 0,4 4 0</inkml:trace>
  <inkml:trace contextRef="#ctx0" brushRef="#br1" timeOffset="34">21488 1682 10813,'13'-31'-518,"-9"19"434,-4-3-151,-4 9 152,3-7 633,-10 11-107,4-8 443,-5 9-180,0-3-197,2 4 90,-6 0-179,2 4-229,-3 3 0,0 5-206,0 11 197,0-1-124,-4 10 175,2-2-106,-5 8 237,5-1-111,1 2 64,3 0-162,5 4 7,-2-6-49,3 7 15,3-9-26,4 3-26,4-10 0,4-5 20,6-4-122,5-6 43,6-2-92,10-9-75,2-7 70,12-11-78,1-10 75,4-10-28,0-9-39,-3-8-57,-3 3-10,-6-10-285,-6 13 56,-4-8-165,-9 12 154,-3-3 70,-5 7 103,-9 7-173,-4 2 737,-8 9-285,-9 6 505,-9 3-153,-5 7-183,-4 3 139,1 4-184,-1 3 21,0 7-62,1 0-28,0 6-11,-1 0-329,4 7 72,-2-6-224,9 9-285,0-9 166,6 6-239,8-4 296,0-1 31,8 2-13,2-4-99,5 0 0,4-2 1</inkml:trace>
  <inkml:trace contextRef="#ctx0" brushRef="#br1" timeOffset="35">21453 1887 10813,'-16'16'0,"13"-9"171,-7 1 558,4 3-28,2-1 355,-4 7-57,7-3-285,-3 11 9,4-3-324,0 8-181,4-1-22,-3 2 20,9 4-216,-2-3 25,4 7-114,0-7 59,-2 3 94,6-4-16,-6-2 52,6 1-455,-9-8-600,3 6-566,-8-9-489,1 6-1,-3-5 1</inkml:trace>
  <inkml:trace contextRef="#ctx0" brushRef="#br2" timeOffset="36">21470 865 10813,'18'0'2093,"-13"0"-1420,9 0 412,-6 0-347,18 0-575,-5 0-5,15 3-419,-3-1 277,8 7-193,-2-6 159,1 10-184,2-7 34,-2 5 139,-1 0-16,3-1 136,-10 4-290,4 1 67,-11 3-260,6 7-424,-11-6 175,8 9-366,-9-9 456,2 9-322,-4-6 260,0 5-288,3-1 511,3-3 166,6 2 224,6-7 0,1 0 0,10-2 0,-6-1 0,11-2 0,-3 2 236,0-7-142,-1 3 134,-11 1-262,0-3-62,-9 8-47,6 0 0,-2 7 1</inkml:trace>
  <inkml:trace contextRef="#ctx0" brushRef="#br1" timeOffset="37">21971 1667 10813,'0'-27'408,"0"18"-86,0-2 416,0 0-338,0 5 280,0-7-226,0 10 260,0-7-310,0 8 236,0 0-425,-4 2 189,2 2-320,-4 6 23,0 5-25,1 12 17,-2-1-10,5 12-58,-5-3 0,5 3-35,-4 5 43,1-6-120,0 6 54,-2-5-105,5 0-64,-5 1-37,6-3-72,-10 3 18,7-7 79,-6 6-17,5-12 101,0 7-130,-2-12-338,2 9-31,0-11-239,-3 6-253,7-16 349,-2 10-180,3-15 391,3 8 212,2-9 0,4 3 1</inkml:trace>
  <inkml:trace contextRef="#ctx0" brushRef="#br1" timeOffset="38">21884 2123 10813,'0'-17'282,"0"4"-282,0 9 0,3-8 969,3 9-184,2-10 650,5 11-411,-3-11-510,5 9-17,-4-5-326,4 5 53,-4-2-39,4 0 61,-1 5-98,4-3-27,-2 4-37,-1 0-18,0 0 24,-5 4 9,2 3-16,-3 10-20,-4 6-229,-2 5 33,-3 7-114,-3 1-310,-2 6-145,-8 3-350,0 2-257,-5 0 62,1 0-185,1 0 0,-2 0 1</inkml:trace>
  <inkml:trace contextRef="#ctx0" brushRef="#br1" timeOffset="39">22471 2202 10813,'-18'-12'151,"13"11"556,-1-3-119,4 4 516,-2 4-429,0 0 233,3 11-398,-6 2 180,5 13-417,-1 3-91,3 9-56,0 5 17,-4 8-388,2 2 87,-4 8-285,4-7-562,-2 3-165,8-3-716,1-1 0,4 1 0</inkml:trace>
  <inkml:trace contextRef="#ctx0" brushRef="#br1" timeOffset="40">22988 1651 10813,'0'-28'-201,"0"14"787,0 4-103,0-1 414,0 0-277,0 5-5,0-3-80,0 7 339,0-1-488,-3 3 151,1 3-464,-6 5 22,4 7-20,-1 9 25,-3 8-32,4 4 17,-2 9-17,-1 1 5,6 10-26,-6-5 27,5 5-20,-5-4-22,2 0 2,0 4-63,-2-8 61,2 7-6,-1-13 38,-4 4-24,6-7 19,-6-6-39,5 1 25,0-15-35,-6 4-82,8-16 9,-7 6-56,8-11 3,-4 1 51,4-6-51,-9 1 78,8-11-72,-11 6 59,11-16-72,-11 6 71,10-7-13,-9 6 48,5 0-23,-4 1 15,4 2-25,-1 2 19,4-1-73,-2 7-177,5-2-18,-1 7-1656,3 0 1176,3 4-1574,3 0 1863,2 7-313,4-5 509,-1 5 0,1-4 0</inkml:trace>
  <inkml:trace contextRef="#ctx0" brushRef="#br1" timeOffset="41">23160 2280 13475,'-12'-12'2366,"10"6"-1908,-4 4-320,4-5 55,-5 5-100,2 0 48,0 2-52,-5 0 11,6 2-8,-10 3 8,7 7 37,-5 3 13,4 2-1,-1 9 39,3-7-56,0 9 25,4-9-35,-2 9-54,4-9-16,0 6 9,4-11-121,1 3 69,7-11-86,6 4 57,1-8 68,8 1-20,-3-3 41,9 0-50,-2-3-559,0-2 72,2-3-347,-9-3-917,7 2 463,-14-2-639,10 2 716,-16 2 405,8-1-1,-5 0 1</inkml:trace>
  <inkml:trace contextRef="#ctx0" brushRef="#br1" timeOffset="42">20004 2516 10813,'-25'-33'2965,"19"12"-2078,3 13-411,3-5 404,0 13-440,0-4-486,3 4 82,-1 0-256,8 0 79,-3-3-912,9 2 212,-2-6-595,3 5 420,4 0 209,-3 2-108,7 0-1,-3 0 1</inkml:trace>
  <inkml:trace contextRef="#ctx0" brushRef="#br1" timeOffset="43">20263 2406 10813,'-43'0'2019,"29"0"-1798,2 0-267,7 0-199,-2 3-1,2-1 379,-1 7-46,0-6 241,4 7-759,-1-6 80,6 0-469,3 3 269,9-5-271,3 1 208,9-3-75,2 0 363,2 0 236,6 0 0,4 0 1</inkml:trace>
  <inkml:trace contextRef="#ctx0" brushRef="#br1" timeOffset="44">20574 2375 14487,'0'12'-103,"0"-9"-72,3 1-277,-2-4-343,11 11-7,-6-5-521,9 7 0,-1 0 0</inkml:trace>
  <inkml:trace contextRef="#ctx0" brushRef="#br0" timeOffset="45">8709 1054 10813,'51'13'-1654,"-28"-11"1694,1-2 145,-1 0 42,-1 4-122,2-3 55,-4 5-48,3-4-7,-4 1 9,5-3-10,-5 0 63,6 0-57,-7 0 70,7 0-79,-6 0-94,1 0 73,-3 0-76,1 0 93,-1 0-274,-3 0 38,1 0-246,-5 0 24,6 3 35,-1 2-90,4 6 62,4 1 0,3 5 0</inkml:trace>
  <inkml:trace contextRef="#ctx0" brushRef="#br0" timeOffset="46">15297 1180 10813,'39'-15'-427,"-15"12"114,-5-9 162,6 8 247,-7-5 43,7 5 113,-3-2-46,0 0-33,2 5-40,-1-3 27,0 4-382,4 0 72,-7 0-248,12 0 185,-12 0 158,11 0 22,-6 0 82,8 0-276,-2 0 58,0 0-213,1 0 65,-4 0 127,5 0-41,1 0 114,6 0-1,3 0 1</inkml:trace>
  <inkml:trace contextRef="#ctx0" brushRef="#br1" timeOffset="47">21091 1336 10813,'0'-24'0,"0"3"-104,0 7 49,0-8-85,0 5 164,0-5 38,0 4 77,0 0 13,0 5-16,0-1 0,0 7 0,0-5 15,0 9-27,0-7 39,0 9 1201,0-3-647,0 8 863,0 0-1106,0 11-205,0 2-111,0 9-69,0 9 56,0 3-7,-3 13 25,1 0 27,-9 11-44,5 0 45,-6 6-53,-1 6-3,3 1-32,-5 4-21,7-17-17,-3-3-26,2-2 25,4 7 10,-9 6 9,10 3-44,-9-10-7,9-9-41,-6 1 56,8-16-175,-2 5 54,4-14-118,0 3-261,0-14 145,0 4-232,0-15 240,0 5-1109,0-12 279,4 2-690,1-3 622,7-3 361,2-2 0,3-3 1</inkml:trace>
  <inkml:trace contextRef="#ctx0" brushRef="#br0" timeOffset="48">13831 1274 10813,'34'-5'-1303,"-17"-5"911,0 8 622,1-11-61,-1 7 421,1-5-222,2 3-299,-1 0 70,5 3-189,-2-1 12,1 4-23,5-1-20,-4 3 25,5 0-80,1 0 39,-3 0-169,2 0 85,0 0-3,0 0 60,3 0 32,-1 0-121,3 0 55,-3 0-206,2 0 210,-5 0-7,4-3 136,0-2-1,2-2 1</inkml:trace>
  <inkml:trace contextRef="#ctx0" brushRef="#br1" timeOffset="49">16797 1400 10813,'0'-16'-859,"0"11"649,0-2 416,0 7-36,0-7 312,0 6-264,0-9 27,0 7-149,0-10 100,0 11-45,0-11 32,0 7-41,-4-5 137,3-1-1,-6 6 53,5-6-72,-2 8 35,1-5 31,2 7 21,-10-4-10,7 4-112,-6-4 33,5 5-41,0 1-50,-6 4-35,9 7-37,-10 2 78,8 6 21,-1-2 7,-3 9-76,7-5-49,-6 9-27,5 2-3,-4 4 6,4 6 8,-2 6-9,4 0 15,0 9 20,0-4 6,0 8 6,0-4-15,0 4-38,0-4 23,0 4-23,-3-1 28,1 3-6,-5-1 0,6-2-1,-3 2-61,4-9 1,0 4-45,0-9 38,0 0-30,0-6 26,4-6-38,-3-4 11,6-5 1,-5-7 11,5-4 12,-5-2-23,4-8 38,-4 4-42,2-9 46,-4 2 2,3-3-2,-2 0 5,7 0-13,-7-3 2,3 2-2,-4-9 5,3 7-31,-2-10 22,7 7-23,-3-5 2,0 0 20,2 5-22,-2-4 25,0 6-23,5-1 16,-6-1-19,10 4 22,-7-1 18,8 3-14,-5 0 11,6 0 3,-5 0-16,7 0 17,-2 0-16,12 0 36,-4 3-21,9-1 25,-2 4-22,7-1-10,-3-1 12,10 3-11,-3-3 21,11 1-14,-3 2 15,9-3-17,-2 1 51,3 1-37,1-1 38,6-1-2,-6 6-31,14-4 33,-9 5-38,16 0 29,-6-4-15,9 2 22,-6-8-73,5 6-7,-1-5-3,4 4 13,-5-5-67,3 2 22,-13-3-76,10 0 57,-17 0-30,9 0 20,-8 0-56,-4 0 47,0 0-2,-9 0 29,3 0-9,-8 0 55,2-3-20,-9-2 23,4-6 62,-6-1-41,1-4 77,2 0-72,-6 1 66,1-1-54,-6 4 79,2-3-38,-8 6-8,2-2-21,-7 3-13,-3 4-9,-5 0 23,-4 4-16,-3 0 24,3 0 29,-7 0 152,2 0-145,-6 0 77,2 0-175,-7 0 12,7 0-5,-6 0 22,5 0-26,-5 0 9,2-3-28,0 1-6,-6-4-8,8 4 45,-8-4 6,7 5 7,-2-5-14,-4 1 7,7-3-4,-7-3 8,4-2-7,1-3 20,-2-2-15,5-3 16,-5-6-19,5-4 6,-4-5-4,4-10 6,-2 1-18,4-12 12,0 1-12,0-7 41,0-3 9,0-2 1,0 0-7,-3-1 65,1 5-15,-4 1 80,4 5-71,-2 6 51,4 4-45,0 6 57,-4 6-34,4 1-34,-8 4 33,6 0-58,-1 3 4,0 0-9,1 8-10,-5-2-40,5 8 24,-4-7-77,4 11 48,-6-5-23,4 4 4,-1 5 7,-5-7-10,6 11 47,-10-8-28,7 8 25,-9-1-73,3 3 27,-5 0-68,1 0 63,-3 0-122,-3 0 65,-6 0-84,-2 3 24,-4-1 29,-2 4-25,-3-4 35,-7 4 55,-5-4 13,-1 4 27,-13-5 36,6 3-31,-21-4 51,11 0-45,-2 0-2,12 0 37,-3 0-24,10 0 48,-12 0-34,14 0 1,-1 0-15,-1 0-3,-2 0-2,-3 0 6,0 0 18,-3 1 0,1 1-5,1 1 0,1-2-5,0 1 0,-1 1-4,3 0-1,1 1-7,0-1-1,2 1 0,0 2 2,2 1-52,3 1-12,1 0-54,-17 3-1,-1 2 50,-17 5-312,9 0 104,7 4-206,4-5-638,19 2-120,-1-4-427,24 4 91,4-2 371,16 5-1,5-1 1</inkml:trace>
  <inkml:trace contextRef="#ctx0" brushRef="#br0" timeOffset="50">10158 1274 10813,'68'-16'707,"-37"8"-301,-1 4-143,-4 0 122,-4 4-123,5 0 29,-6 0-51,7 0 73,-5 0-635,-2 0 178,4 0-393,-6 4 321,5-3-206,-5 5 135,5-1-194,-5 0 121,6 1 164,-7-1-81,7-1 16,-4 3 220,6-5-160,-1 0 225,3 2-168,-5-3 26,7 5-14,-11-4 14,12 4 211,-8-4-38,5 5 210,1-3-199,-7 0-69,8 7-58,-10-5-31,7 7-151,-9 0 63,-2 6-216,-5-2 196,-6 9-112,0-7 232,-4 5-88,5-3 168,-5 2 0,2 1 0</inkml:trace>
  <inkml:trace contextRef="#ctx0" brushRef="#br0" timeOffset="51">12555 1400 10813,'34'-11'-388,"-17"6"387,0 0 36,4-2-71,-2 3 136,9 0-155,-4-6 109,8 7-141,3-10 120,2 11 55,7-9 37,-6 7 25,7 0-335,-5-7 71,-1 9-290,3-8 192,-6 9 3,2-5 85,-7 4 52,2-5-151,-6 6 85,6-2-216,-6 3 205,6 0-124,-8 0 223,6 0-83,-7 0 133,9 0 0,-2 0 0</inkml:trace>
  <inkml:trace contextRef="#ctx0" brushRef="#br1" timeOffset="52">852 1680 10968,'0'-11'-36,"0"6"-29,0 3 236,0-3 65,0 3 50,0 0 102,0-1-196,0 1 93,0-3-90,0 3 66,4 0-69,-3 2 85,6 0-164,-6 0 790,2 0-592,-3 2 582,0 3-731,0 4 2,0 2-62,0 3 4,-3 0-44,2 3-5,-6 1-6,2 2 9,2 3-9,-7 0 5,7 1-34,-6-1 30,4-1-36,1 4 10,-2-4-21,4 5 3,-4-9 5,5 5-16,-5-8-12,4 1-9,-1-1-24,3-1 25,0-1 4,0 1-2,0-3 36,0 1-15,0-6 10,0 5-23,0-8-56,0 6-3,0-9-53,0 6 49,0-5 14,0 5-20,0-5-1085,0 3-311,0-4-1082,0 0 0</inkml:trace>
  <inkml:trace contextRef="#ctx0" brushRef="#br1" timeOffset="53">792 2040 11843,'5'-16'865,"3"5"-394,-1 3 254,6-6-130,3-2-198,0-2-39,6 0-114,-5-2 18,3 2-91,-3 0-50,5-1-47,-3 1-143,0 0 52,3-2-68,-5 2 64,1 0-152,-3 0 88,0 2-207,1 0 254,-4 5-203,1-2 165,-7 8-178,3-4-425,-4 7 138,-1 0-302,2 2 312,-4 0-419,1 0 178,-6 0-175,1 2 377,-10 5 320,2 8-1,-8 3 1</inkml:trace>
  <inkml:trace contextRef="#ctx0" brushRef="#br1" timeOffset="54">898 1929 13502,'13'0'1758,"-8"0"-1364,-3 0-168,4 0-40,-2 3-63,4-2 39,-1 7-38,5-5 65,-7 8-65,8-5 27,-8 3-53,9 1 26,-4-2-64,3 2-7,-4 0-1,4-2 18,-3 2 12,4-3 26,-6 0-26,6-4 17,-1 3-129,2-4 21,0 3-80,0-3-440,0 3 26,0-3-546,0 0 305,-3-2-425,2 0 102,-5 3-395,5 1-1,-2 3 1</inkml:trace>
  <inkml:trace contextRef="#ctx0" brushRef="#br1" timeOffset="55">1449 1745 10813,'0'-15'-213,"0"10"389,0-4-130,3 5 224,-1-5-91,5 4 112,-6 1 26,3-2 91,-4 4 671,0-2-526,-4 8 351,3 0-639,-6 7-126,2-1 174,-1 7-78,0-6-21,4 10-53,-5-7-78,5 8-43,-5-5 1,6 5-18,-7-1 25,8-1 20,-8 5 9,6-6-13,-1 6 21,3-7-21,0 0 15,-3-2-106,1-1 27,-5 2-97,5-5 105,-2 2-106,4-8 79,0 4-81,0-5 35,0-1-69,0 3-28,0-5-761,0 0 234,4-2-483,-2 0 556,5 0-290,-5 0 274,4 0-253,-4-2 329,6 0 123,-4-8 58,5 4 0,-1-5 0</inkml:trace>
  <inkml:trace contextRef="#ctx0" brushRef="#br1" timeOffset="56">1414 2029 11472,'5'-18'161,"2"9"848,-2 4-180,1 1 683,4-6-763,-3 7-258,5-7-294,0 5-40,-5 1-19,7-6-39,-10 7-9,9-6 0,-10 4 29,12 0 19,-13-1-18,12 5 18,-10-3-56,7 4 17,-7 0-9,2 0 20,4 0-56,-7 0 47,7 0-52,-4 0-35,-1 4 17,2 0-66,-5 7-135,1 2 56,-3 2-103,0 4 121,0-1-98,0 7 43,-3-6-80,1 6 72,-5-7 45,6 0-5,-3-2-862,4-1-215,-4 2-861,0-2 0,-5 0 0</inkml:trace>
  <inkml:trace contextRef="#ctx0" brushRef="#br1" timeOffset="57">1776 2123 10113,'0'-13'606,"0"10"-448,0 0 118,0 1-59,0-4 63,0 5-1,0-3 126,0 2-53,0 0 15,0-5-62,0 6 946,0-2-864,0 6 794,0-2-1086,0 8 5,0-2-55,0 7 14,0-1-24,0 2 25,0 2-15,0-2-8,0-2-7,0 0-101,0-3 59,0 1-74,0 0 47,0-5 50,0 7-5,0-7 19,0 5-731,0 0-51,0-1-479,0 3 249,0 0-340,0 4 584,0-2-403,0 4 671,0 1 0,0 4 1</inkml:trace>
  <inkml:trace contextRef="#ctx0" brushRef="#br1" timeOffset="58">2087 1761 8191,'0'-13'0,"0"10"0,0 0 0,0 2 0,0-9 0,0 7 0,3-7 0,-1 9 0,5-2 0,-5 3 0,1 0 103,-3-3 28,0 1 8,0-4-14,0 4 194,0-1-198,0 0 296,0 2-231,0-5 7,0 0-8,0 2 0,4-3 31,-2 6 0,4-5 15,-4 4-55,2-4-21,-4 4 432,0-1-340,0 0 328,0 2-463,0-6 67,0 6 790,0-3-616,0 8 639,0 0-886,0 4 22,0 3-58,0-2 54,0 6-69,0-3 90,0 4-99,0 0 44,0-1-78,0 1 42,0 0-16,0 0 7,0 3-9,0-2 0,-4 5-2,2-5 4,-4 2-9,4-3 11,-2-1-5,4 1 5,0-4-35,0 3-7,0-9-8,0 7-57,0-10-2,0 7-34,0-9-857,0 2-177,0 0-853,0 2 0,0 2 0</inkml:trace>
  <inkml:trace contextRef="#ctx0" brushRef="#br1" timeOffset="59">2156 1903 10587,'-14'0'1819,"11"0"-1336,6-4 535,-2 0-692,10-4-35,-4-3-134,12 2-5,-4-8-30,10 2 28,-7-7-120,7 5 74,-6-2-250,5 3 238,-2 0-441,1 1 196,1-1-269,-8 3-160,2 2 229,-11 3-245,3 4-438,-4-3 441,-1 6-536,2 1 539,-5 5 0,1 2 1</inkml:trace>
  <inkml:trace contextRef="#ctx0" brushRef="#br1" timeOffset="60">2242 1824 10813,'-14'5'1727,"11"4"-1431,-1-3-125,3 9 121,-6-3-30,5 4 29,-2 0-22,4 3 52,4-2-154,1 5-3,4-5-30,3 2-217,-2-6 118,6 0-165,-6-3 200,6 1 84,-7 0 109,7-5-112,-5 4-1453,5-5 497,-6-1-1185,5 5 964,-1-2-1,3 4 1</inkml:trace>
  <inkml:trace contextRef="#ctx0" brushRef="#br1" timeOffset="61">2604 2029 10813,'0'-13'-135,"0"9"691,0 2-94,0 0 339,0-4-237,0 1-186,0 1-23,0-3-64,0 5 61,0-4 99,0 4-71,0-4 22,0 5-131,0-3-83,-3 4-32,1 0-94,-8 0 3,6 0 1,-6 0 17,5 4-4,-1 0 12,0 4-9,0 4 18,1-3-19,-2 5 14,6-5-71,-3 8 25,4-9-67,0 12 57,0-13-95,0 11 58,4-9-78,1 6 66,3-9-213,4 6 68,-1-9-152,7 6-499,-2-7 123,9 2-375,-6-8-337,1 2 416,-3-4-333,1 1 620,-5 1 239,3-5 190,-5 3 0,1-6 0</inkml:trace>
  <inkml:trace contextRef="#ctx0" brushRef="#br0" timeOffset="62">483 2642 10813,'-50'-21'-588,"30"7"129,-11 4 699,10-3 11,-10 3 434,10-4-231,-7 1-103,5-3-43,2 1-48,-4 2 48,7-1-110,-3 5 5,3-6-67,1 3-339,0 0 174,-1-3-269,5 9 235,-3-7-408,6 11 143,-2-11-279,0 9-78,5-8 252,-7 9-231,11-10 219,-7 10 70,8-7 160,-2 6 62,4-4 153,0-3 0,0-2 0,0-6 0,0 2 0,4-5 0,1 5 0,7-5 0,-2 4 0,6-6 0,-6 5 0,5-7 0,-4 9 104,5-2-65,-10 4 56,8-1-59,-11 0-48,8 1 69,-10-4 110,3 2 131,-4-9 47,0 7 79,0-6-131,-4 8 73,3-2-147,-10 3 60,5 1-504,-9-1 123,4 3-270,-5-1-138,6 4 265,-5 0-267,1-5 264,-4 2 0,1-7 0</inkml:trace>
  <inkml:trace contextRef="#ctx0" brushRef="#br0" timeOffset="63">35 1635 10813,'0'-15'-804,"0"10"188,0-5 441,0 8 144,0-11 157,0 7-21,3-9 152,2 3 40,7-7 40,3 2-46,5-8-21,2 6 6,8-9 10,1 9 83,7-9-34,-3 5-4,10-3-5,-6-2-350,9 7 65,-11-5-204,8 12-547,-8-3 190,1 10-488,-7-2 383,-2 7 94,-7 0 0,-1 2 0</inkml:trace>
  <inkml:trace contextRef="#ctx0" brushRef="#br1" timeOffset="64">569 1462 9721,'0'-15'-214,"0"10"313,0-1-10,0 4 0,0-4 0,0 4-10,0-4 41,0 5-23,0-6 27,0 6 79,0-6-86,0 3 81,0-1-105,0-1 132,0 4 30,0-1 27,0 0 17,0 1-122,0-5 1,0 7-23,0-4-7,-3 4-94,1 0 80,-5 4-90,5 0 72,-1 7 12,0 2-43,1 2-86,-6 1 1,7 2-30,-2 3 47,3 3 126,0 3-62,0-3 66,0 6-64,0-1-7,0 2 21,0 1-13,0-1 41,0 1-30,0-1 33,0-2-32,0 1 31,0-6-30,0 6 33,0-5-33,0 5-39,0-8 23,0 7-41,0-10-87,0 9 103,0-9-116,0 6 151,0-7-139,0 0 93,0-2-96,0 3 106,3-2-58,-2 5 26,7-5-38,-6 2-46,1-4 76,-3-2-88,0 2 93,0-6-81,0 2 58,0 0-61,3-4-65,-1 2 87,5-5-96,-5 1 125,1 1 5,-3-4-117,0 2 85,0-2-72,0 0 99,0 4 12,0-4-17,3 1 5,-1-3-6,6 0 4,-7 0-9,2 3 48,1-2-31,-2 6 35,5-5 98,-6 0-97,2-2 110,1 0-134,-2 4 125,8-2-89,-6 4 98,6-5-118,-5 3 23,1-2-20,4 0 40,-7 5 51,11-6-30,-10 2 38,9 1-60,-6-4-48,6 7 38,-2-5-39,-1 4 22,2-4 9,1 4-9,-3-1 7,6-1-54,-3 3 35,5-6-45,-1 6 30,4-7 18,-3 7-23,7-2 30,-3 0-6,4 1-5,0-5 5,3 3 96,-2-4-69,10 0 87,-4 0-103,12 0-11,-7 0-2,10 0-15,-10 0 7,10 0 36,-10 0-25,10 0 23,-10 2-30,11 0-1,-12 5 0,9-6 5,-7 2-38,0-3 28,7 0-27,-9 0 32,8 0-3,-5 0 2,-1 0-2,3 0-19,-6-3 14,6 2-14,-7-6 15,8 5 1,-8 0-7,4 2 3,-5 0 13,0 2-8,1 0 12,-4 5-14,2-6 2,-6 6-2,6-6 5,-2 5 4,0-1-31,2 0 25,-6 1-30,2-4 13,-2 1 10,-2-3-11,-2 3 12,1-2 15,-5 6-16,2-5 13,-7 0-17,1 2 4,-5-2-9,2 4 8,0-5 21,-1 2-14,1-3 24,0 0-47,-1 0-10,4 0-24,-1 0 17,3 0 6,0 0 24,0 0-7,-3 0-37,2 0-10,-6 0-30,2 0 33,-3 0 6,-1 0 22,-2 0 2,0 0-10,0 0 33,-1 3-21,2-1 21,-6 4 8,3-4-22,-4 4 26,4-5-29,-3 6 0,6-5 7,-5 1-4,1-3 12,0 3-9,-1-1 5,5 4 4,-5-5 300,2 3-198,-4-8 216,0 3-315,-4-9-17,2 4-9,-5-5-49,5-3 31,-1 3-52,3-9 36,0 2 10,0-2 11,0-6 16,0 5-15,0-6 42,0 0-30,0 2 30,0-5 5,3 2 10,-1-4 4,5 0-7,-5 2 8,4-5-26,-4 2 38,6-5-26,-6 2 4,0-1-1,-2-3-4,0 5-11,4-6 10,-2 8-10,5-1 11,-5 2-7,1 4 7,-3-2-7,0 5-18,0-2 14,0 4-18,3-1 21,-1 4-13,5-2 9,-6 7-11,3-2 20,-4 8-5,3-2 5,-1 3-7,5 0-1,-5 3-1,1-1 2,-3 4-66,0 0 44,0-2-40,0 3 74,0-5-1,0 4 31,0-2-31,0 2 22,0 0-28,-3-5 10,1 6-9,-5-2 3,2 3 8,0 0-10,-6 0 10,5 0-14,-7-3-11,1 1 10,2-4-10,-5 2 18,1-2-3,-7 0 2,2 5-3,-9-5-57,5 4 12,-10-5-53,2 5 54,-4 0-1,1 2 32,-4 0-17,2 0-26,-9 0-27,3 0 9,-5 0-6,1 0 86,1 0-40,-2 0 40,-2 0-48,2 0 44,-10 2-28,4 0 32,-4 5 3,-5-5-25,7 4 32,-7-5-35,4 5 58,2-4 9,-3 2 8,5-4 34,0 0-75,5 0 29,-1 0-34,9-4 43,-7 2 1,9-4 41,-6 5-28,10-3-60,-7 4 28,6 0-53,-6 0 10,6 0-16,-2 0 1,4 0 7,-1 0-2,4 0-13,-2 0-15,9 0-19,-3 0 12,4 0 10,1-2-18,-2 0-46,4-5-1,0 3-68,3-1 68,3-1-227,-1 4 78,8-1-263,-4 3-1090,10 0 288,-3 0-564,4 3 751,0 2 460,0 5 0,0 3 0</inkml:trace>
  <inkml:trace contextRef="#ctx0" brushRef="#br1" timeOffset="65">3743 1588 8519,'0'-13'600,"0"11"-285,0-2-44,0 3-42,0-5 18,0 4 239,0-1-112,0 0 110,0 1-305,0-5 21,0 7 681,0-4-515,0 8 482,0 0-715,-4 4-82,2 3 72,-5-2-93,6 6 107,-3-3-62,4 4 44,-3-1-31,1 4 114,-5-2 16,6 6 15,-7-3 84,7 3-180,-6 4 62,2-1-125,-1 4-67,0-6 41,4 6-40,-5-1 46,5 2-62,-5 4 17,2-2-57,0 5 29,-2-6-9,5 3 24,-1-4-2,0 1 35,1 0-21,-5-4 17,5 2-43,-2-5 14,4 5-16,0-5 15,0 5 8,0-8 6,0 3-3,0-5 2,0 1-16,0 1 13,0-8-14,0 3 16,0-8-14,0 6 10,-2-6-11,0 5 12,-6-7 1,6 5-4,0-5-22,2 4-11,0-3 2,0-1 1,0-2-19,-4 4 20,2-6-31,-5 10 29,5-10-82,-1 7-37,3-9 6,0 2 4,0 1-213,0-3 53,0 6-193,0-6-174,0 2 221,3-6-661,-1 2 358,5-9-199,-1 7 230,-2-10 164,4 10 186,-6-6 92,4 4 207,-1-3 0,4 0 0</inkml:trace>
  <inkml:trace contextRef="#ctx0" brushRef="#br1" timeOffset="66">4018 1871 10813,'0'-17'56,"0"7"103,0 6 22,0-1 131,0-1 35,0 4 1051,0-1-759,0 6 608,0-1-1079,0 7-48,0-3-79,0 9-2,0-3 4,0 7-5,-3-2 19,1 5-84,-8-1 50,6 2-25,-6 1 158,5 2-35,0 0-20,-6 1-62,7-3-58,-6-1 9,9-3-3,-3 5 33,1-6 15,1 9-31,-5-9 23,5 7-73,-1-9 66,3 4-59,-3-3-70,1 1 9,-5-3-126,5-3 131,-1-2 28,3-4 48,0 1 29,0-4-820,0 3 174,3-5-544,-1 1 495,5-6-452,-2-2 581,0-3-483,6-3 636,-5 2 0,6-3 1</inkml:trace>
  <inkml:trace contextRef="#ctx0" brushRef="#br1" timeOffset="67">3932 2249 10088,'0'-17'1534,"0"10"-1165,3-1 341,3-6-317,6 3-130,1-9-188,5 3 18,3-7-113,-2-3 130,8 2-39,-6-5 28,10 4-178,-11-3 79,8 4-292,-6-2-147,1 7 76,-3 1-136,-2 6 227,-5 2-352,-1 6 118,-2 2-278,-5 3 295,-2 3 144,-6 2 44,-2 6 0,-5 2 1</inkml:trace>
  <inkml:trace contextRef="#ctx0" brushRef="#br1" timeOffset="68">4070 2138 10813,'0'17'579,"0"-4"-132,0-7 78,0 5-90,3 0 0,-1-1-6,9 1-188,-8 0 72,11-1-73,-7 1 52,8 0-305,-1-5 98,3 7-262,-3-11-280,1 8 130,-4-5-236,1-1 303,0 3 288,-5-3-151,7 1 128,-11 5-808,11-8 224,-11 8-533,8-5 358,-9 3 0,1-1 0</inkml:trace>
  <inkml:trace contextRef="#ctx0" brushRef="#br1" timeOffset="69">4519 1934 10813,'-14'-17'-225,"10"7"430,4 9 1052,0-2-670,0 6 682,0 1-1194,0 8 64,0 3 18,-3 3-26,1 3 8,-5 0-93,5-1 26,-5 5-104,5-6 197,-4 9-114,0-5 96,1 3-107,-5 2-45,6-4 18,-9 3 9,9-3-128,-10-1 60,12-2-208,-9 1 204,9-5 23,-1-1 83,3-2 8,0-8-1051,0 4 231,0-9-736,0 3 537,3-8 181,2 0 0,4-5 0</inkml:trace>
  <inkml:trace contextRef="#ctx0" brushRef="#br1" timeOffset="70">4466 2311 10813,'-13'0'152,"9"-2"3,4 0 144,0-7-12,0 5 11,0-5-4,4 4-2,-2-3-143,8 0 85,-3-3-84,8 2 140,-4-3-156,4 2 42,-4 3-77,4-5-1,-1 9 123,3-7-33,-3 9 49,2-3-54,-6 4 13,2 0-45,0 0 49,-5 4 39,7-3-55,-11 9 22,11-4-245,-10 5 43,9 0-176,-9-1 212,6 3-780,-5-2 284,0 2-531,2-3-507,-5 3 788,2 0-708,-4 6 824,0 2 0,0 3 0</inkml:trace>
  <inkml:trace contextRef="#ctx0" brushRef="#br1" timeOffset="71">4915 2343 10813,'-16'30'212,"13"-20"-47,-11 14 188,11-8-205,-11 13-237,11-10-65,-11 9-189,10-9-92,-6 6-46,9-8-185,-3 2 0,4-3 0</inkml:trace>
  <inkml:trace contextRef="#ctx0" brushRef="#br1" timeOffset="72">5260 1934 9438,'0'-16'805,"0"12"-566,0-3 91,0 6 160,0-2-138,0-1 175,0 3-327,0-5 16,0 4 286,0-1-241,-4 3 231,3 0-332,-6 0-133,1 0-61,-2 0-1,-1 3-68,-3 2 124,2 6-17,-2-1 48,-1 3 25,7-3 48,-8 1-80,7 0 57,-5-2-191,0 5 119,5-1-109,-3 0 88,5 0 39,0-3-33,-2 4 30,1-1 92,2-1-77,-4 3 87,6-6-98,-1 5 24,3-1-13,0 2 18,0 2 11,0-2-9,0-2 10,0 0-14,3-3 26,-1 1-7,8 0 4,-2-5-9,7 7 2,-1-10-1,3 9 9,1-8-81,-1 5 42,0-4-45,1 0 38,2 1-70,-1-1-55,5-1 31,-5 3-189,2-5 139,-4 0-175,0-2 156,1 0-104,-2 0 149,2-2-82,-1-3 83,0-3-23,1-3-16,-1-2-1,-3-3 108,1-2-38,-5-3 41,3 0-70,-1-1 63,-6 3 36,8-2 13,-10-1 137,7 5-96,-10-2 136,2 0-120,-3 2 145,0-6-85,0 6 139,0-2-145,0 3-1,-3 1-99,2-1 7,-10 0 22,4 1-44,-5-1 51,-1 0-53,4 1-27,-3 2-17,-1 2 10,3 3-125,-6 4 67,6-3-90,-5 6 56,4-3-496,-5 8 84,3 0-315,-5 11 291,2-2 160,-2 13 5,5-8 101,-3 11-918,9-10 625,-3 9-735,4-9 747,-2 6 0,-1-4 0</inkml:trace>
  <inkml:trace contextRef="#ctx0" brushRef="#br1" timeOffset="73">5398 2138 13875,'3'17'1800,"-1"-4"-1495,8-7-38,-3 9-146,9-2-5,-6 5-107,6 0 30,-9 6-78,6-1 88,-9 7-195,6-2 81,-4 0-124,-2 2-344,4-5 186,-7 2-324,3-3 350,-4-1-947,0-5 551,0 2-847,3-9 721,2 6-1,4-4 1</inkml:trace>
  <inkml:trace contextRef="#ctx0" brushRef="#br1" timeOffset="74">5932 1934 10813,'0'-16'319,"0"12"84,0-3 50,0 3-60,0-1 10,0-1 6,0 1 23,0 0 24,0-1-92,0 4 345,0-1-319,4 3 130,-2 3-433,4 2 2,-4 6-36,2 5-7,-8 1 3,2 8-46,-8-3 52,3 8-15,-5-1 3,0 2-3,5 0-70,-7 4 40,11-6-62,-11 8 70,11-10-128,-11 3 68,11-4-94,-8-3-426,9 1 87,-1-6-298,3 0 311,0-5-556,0 2 247,0-9-453,0 3 460,0-4 37,3 0 351,-1 1-83,9-5 317,-5 3 0,6-4 1</inkml:trace>
  <inkml:trace contextRef="#ctx0" brushRef="#br1" timeOffset="75">5880 2343 9502,'6'-17'-11,"1"4"1090,-6 10-410,3-9-122,-1 8-35,-1-9-125,8 7 147,-2-7-268,3 0 129,1 0-133,-1-1 29,1 5-21,0-6 21,-2 6 112,6-2-69,-5 6 1,4 2-123,-5 3-123,2 0 20,0 0-19,-5 0 10,7 0 5,-11 3-1,11 2 3,-10 2-35,10 4-17,-11-1-1,11 1 8,-10 0-90,6-1 10,-9 3-60,6 0-88,-6 3 89,7 0-96,-6-1 88,1 2-811,-3-2-9,0 0-670,0 2 226,0-2 121,0 1 0,0 0 0</inkml:trace>
  <inkml:trace contextRef="#ctx0" brushRef="#br1" timeOffset="76">6984 2232 10813,'-14'-4'445,"12"-2"-82,2 4 169,0-1-240,0 0 226,0 2-227,0-6-22,2 5 23,0 0-30,9 2 0,-5 0 0,6 0 29,1 0-1426,-3 0 503,2 0-1225,0 2 831,-1 3 0,1 3 1</inkml:trace>
  <inkml:trace contextRef="#ctx0" brushRef="#br1" timeOffset="77">7278 2264 10813,'-14'0'70,"11"0"-279,6 0 222,2 0-312,7 0-125,-1 0 80,4 0-176,-5 0 260,6 0 29,-3 0 130,8 4-5,1 0 0,5 4 1</inkml:trace>
  <inkml:trace contextRef="#ctx0" brushRef="#br1" timeOffset="78">7622 2202 10161,'0'12'-926,"0"-6"827,0-4-19,4 4 24,1-4-105,7 0 1,2-2 4,3 0 69,0 0 108,1-2 17,3-3 0,1-6 0,3-1 0</inkml:trace>
  <inkml:trace contextRef="#ctx0" brushRef="#br1" timeOffset="79">7933 2232 10813,'0'13'-948,"0"-9"266,3-2 181,-1 0 306,9 5 113,-5-9 33,10 4-44,1-12 69,6 4 0,3-6 0</inkml:trace>
  <inkml:trace contextRef="#ctx0" brushRef="#br1" timeOffset="80">8467 1447 10813,'0'-16'0,"0"11"0,0-1 0,0 1 151,-3 1 3,1-3 143,-5 5-35,6 0-31,-6-2-8,6 3 27,-7-5-126,6 4 370,-1-1-295,3 0 286,0 1-242,0-5-76,0 7 476,0-4-395,-3 8 303,1-4-390,-5 11-68,5-5 62,-1 7-43,3 0-18,0 3-38,-3 0-1,1 3 39,-6 1-26,7 7 27,-2 5-25,3 4-13,0 6 11,-4-1-6,2 7-32,-5-6 21,3 11-14,-2-8-30,-1 2-1,6-1-13,-6-5 16,5 2 1,-5-1-7,2-5-12,-1 4 11,0-7 15,1 0 16,-1-2-29,0-1-11,0 0 10,1 1-15,-2 0 25,2-1-44,0 0 29,-2 1-35,5-4-2,-2 2 32,4-8-36,0 3 46,0-4 0,0-4-5,0 4 4,0-11-64,0 4-31,0-2-37,0-6-10,0 3-210,0-7-39,0 1-157,4-3 39,-2 0-720,8 0 372,-3 0-654,9-3 571,-2-2 0,3-3 1</inkml:trace>
  <inkml:trace contextRef="#ctx0" brushRef="#br1" timeOffset="81">8760 1887 10813,'0'-28'-42,"0"13"221,0 6 112,0-2 118,0 0 0,0 5 83,0-4-147,0 9 297,0-2-262,4 3 135,-2 0-253,8 0 1,-7 0 7,8 6 24,-10 0-46,7 11-22,-7 1-36,6 5-70,-5 7 9,-2 3-36,-5 6-58,-8 4 48,0-2-38,-5 5 42,5-5 13,-3 4 0,6-7-11,-2 3-293,-1-9 40,3 0-183,-1-2-133,1-8 138,6 3-200,0-8 223,4-1-743,0-5 271,0-3-583,0-3 536,0 1 156,0-5 105,0 3 0,0-4 0</inkml:trace>
  <inkml:trace contextRef="#ctx0" brushRef="#br1" timeOffset="82">8692 2232 10813,'4'-26'1138,"-4"16"-664,11-3-53,-4 0 186,8-6 157,3-1-162,1-7 153,8-1-378,-2-1-98,8-1-156,-2 6-6,3-6-25,0 4-183,-3-1 38,2 7-118,-9 4-200,4 2 161,-9 8-220,1-4 331,-2 9-13,-5-2 113,3 3-179,-9 0-609,3 3-242,-8 4-585,2 10 0,-4 3 1</inkml:trace>
  <inkml:trace contextRef="#ctx0" brushRef="#br1" timeOffset="83">8933 2138 10813,'-12'24'0,"7"-16"0,0 0 608,-2 3-94,5 2 423,-2 2-275,4 0-40,0-2-53,4 2 7,-2-6-152,8 5-424,-7-1 9,11 2-220,-7-2-568,9 1 292,-6-5-448,5 2 545,-4 1-638,1-3 494,-3 6-716,0-3 607,-1 4 0,1-1 0</inkml:trace>
  <inkml:trace contextRef="#ctx0" brushRef="#br1" timeOffset="84">9313 1903 10813,'0'15'-1346,"0"-10"1429,0 5 132,0-4-33,0 5-88,0 0-7,0-2 7,0 2 92,0 1 26,0-6 17,0 6-8,0-6-161,0 6 71,0-1-75,0-2 48,0 5 5,0-1-8,0 2 16,0 1-110,0 0 73,-4-1-101,2 2 123,-4 1-13,0-1-2,1 8-1,-2-6-201,2 9 40,-1-9-170,0 10 160,1-11-100,0 11 23,-2-10 16,5 6-104,-2-4 113,4-4-44,0 3 46,0-12-211,0 8 91,0-13-219,0 6 147,4-10 37,1-1 0,4-6 1</inkml:trace>
  <inkml:trace contextRef="#ctx0" brushRef="#br1" timeOffset="85">9295 2390 10813,'0'-17'0,"0"4"0,0 10 120,4-9-4,-2 8 113,4-9 52,0 7-28,-1-5 24,5 0-13,-4 2-60,7-2 41,-1 0-23,-6 4-52,9-5-27,-9 9 6,6-6 0,1 7-70,-6-2-34,6 4 17,-9 4-8,10 0 26,-11 11-91,7-1-7,-8 11-180,2-3 160,-4 5-178,0 0 172,0-3 28,0 4 37,0-5 46,0-3-536,0-1-171,0-3-306,3-3-30,-1 1 216,5-4 0,-2 0 0</inkml:trace>
  <inkml:trace contextRef="#ctx0" brushRef="#br1" timeOffset="86">9726 2390 10813,'-18'4'194,"7"0"-13,9 7-35,-4 4 71,4 6 73,-6 3-23,4 6-77,-1-4-123,-3 10 12,4-6 7,-2 5-598,0-4 124,4 1-582,-2-4 325,1 2 37,-3-5 0,-2 2 0</inkml:trace>
  <inkml:trace contextRef="#ctx0" brushRef="#br1" timeOffset="87">10071 1950 10813,'0'-17'-190,"0"7"184,0 5 157,-3 1 8,1-3 132,-5 3 69,5-1-46,-1-1 40,3 1-92,0 0 45,0-1-4,0 4-17,0-4-9,0 5-46,0-6 24,0 6 314,0-2-176,0 6 187,0 1-328,3 7-97,-1 5-56,8 1-25,-6 12 0,6-6-35,-8 13-11,1-6 2,-3 8 10,0-5 33,0 5-3,0-5 3,0 2-78,-3-7 6,1 2-63,-4-9 63,0 8-43,-2-11 48,-1 8-62,1-12 12,-2 4 25,6-12 0,-7 3 30,8-7-31,-11 4 19,7-4-23,-5 4 30,0-5 3,2-1-9,-6-4 8,2-7-42,-3-2-4,3-2-5,-1-2-65,5 5 46,-3-2-143,1 4 93,6-1-32,-5 4 38,6-1 52,0 3-99,-3-1-1277,7 4 219,-2-1-615,3 6 739,3 2 533,2 5 0,4 3 0</inkml:trace>
  <inkml:trace contextRef="#ctx0" brushRef="#br1" timeOffset="88">10330 2311 10813,'0'13'-1845,"0"-9"1947,0-2 194,0 0-73,0 4-219,0-4 1556,0 1-959,0-6 1196,0 1-1319,0-8 63,0 8-150,0-11-13,0 10-117,0-7-13,0 8-58,0 0-54,-3 2-29,-3 0-25,-2 0-19,-5 0-19,3 2 9,-5 7 3,1 6-11,0 6 1,-1 6-59,8-3-8,-4 6 12,10-4-35,-3 4 60,4-9-69,0 5 42,4-12-57,1 3 56,11-10-2,-1 2 37,13-4-31,-5 0-824,7 1-98,0-5-796,1-1 134,6-5-1,3-2 1</inkml:trace>
  <inkml:trace contextRef="#ctx0" brushRef="#br0" timeOffset="89">10761 2814 10813,'-13'13'67,"5"-7"296,6-4 34,-8 5 112,3-3-235,-5 1-81,-3 4-64,3-6 8,-11 10-214,7-7 43,-7 8-229,0-1-438,-3 3 245,-3-1-385,2 1 445,-6 0 45,6-1 54,-10 4-128,4 2 0,-5 3 0</inkml:trace>
  <inkml:trace contextRef="#ctx0" brushRef="#br0" timeOffset="90">11175 2280 10813,'-4'41'-258,"3"-32"92,-6 13 185,5-14 211,-4 9-37,4-7 144,-9 4-55,8-4-46,-11 1 71,7 0-67,-8-3 52,1 7-30,0-2 29,-1 2-22,4 1-668,-5 3 117,3-1-453,-5 3 0,1-3 297,0 1-186,0-4 264,0 1-7,-1 0 113,1-1-89,0 1 137,-1 0-1,1-1 1</inkml:trace>
  <inkml:trace contextRef="#ctx0" brushRef="#br0" timeOffset="91">11175 1714 10813,'5'23'-311,"5"-15"392,-6-3 104,6 1 55,-8-4 52,1 1 62,1 0-173,-2-1 14,4 7-71,-4-6-141,2 10 98,-4-7-16,3 9 58,-1-3-252,5 4 118,-5 0-279,1-1-143,-3 1 170,0 0-193,0-1 202,0 1-116,0 0 35,0-1-111,0 1 97,0 0 55,0-1 49,0 2 30,0-2 136,0 1 33,0 0 46,0-1 0,-7 4 0,-3 2 0,-8 3 0</inkml:trace>
  <inkml:trace contextRef="#ctx0" brushRef="#br1" timeOffset="92">17072 1887 10813,'0'-28'-261,"0"13"842,0 9-76,0-6 321,0 6-230,0-6-206,-2 5 4,0 2-125,-9-1 235,8 4-82,-11-4 159,11 4-269,-11-1-103,7 3-175,-5 3 8,0-1-70,1 10 64,-1-1-63,0 11 81,2 2 2,-5 4 37,4 3-7,-5 4-105,10-2 13,-5 1-72,9 1 34,-1-5 36,3 6 10,0-9 12,0 3 13,0-4-13,3-3 11,3 2-2,5-7-22,3-3-2,7-4-5,-2-7 11,9 0-29,-4-4 12,8-4-50,3-3 42,2-9-59,4-10 30,-8-4-99,7-11-18,-15 6-51,10-9 24,-15 10 44,5-11 76,-12 11 9,3-10-26,-9 9-4,3-6 257,-12 12-41,1-5 242,-15 12-91,-3-3-92,-10 11 22,-2-4-126,-4 12 45,1-3-35,3 7 45,-2-1-79,5 3 13,-1 0-32,3 3 20,3 2-175,3 6 26,3 2-126,0 5-441,3 3 23,2 3-299,7 3 197,1-3-415,4 3 239,0 0-258,4-2 442,1 5 287,7-2 0,2 3 0</inkml:trace>
  <inkml:trace contextRef="#ctx0" brushRef="#br1" timeOffset="93">17039 2123 13850,'2'20'1651,"4"-6"-1346,3-1-144,3 2 26,-2 2-170,5-2 26,-1 0-71,3 2-408,1-2 75,-1-2-268,-3 1 319,1-5-993,-5 6 596,6-2-951,-2 2 794,3 0 0,0 2 1</inkml:trace>
  <inkml:trace contextRef="#ctx0" brushRef="#br1" timeOffset="94">17555 1856 10813,'0'-24'0,"0"16"346,0 4 2,0-3 295,0 6 322,0-3-321,0 8 153,0 0-379,0 7-177,0 2 39,0 3-21,0-1-59,0 1-28,0 3-58,0-2-24,0 8-26,0-3-39,0 8 5,0-1-59,0 2-15,0 0-14,-2 1-10,0 0 18,-6-2-174,7-1-31,-2 1-85,3-8 64,0 3 100,0-7-52,0 1 108,0-7-706,0-1-51,3-4-685,2 1-1,3 1 1</inkml:trace>
  <inkml:trace contextRef="#ctx0" brushRef="#br1" timeOffset="95">17625 2185 10813,'0'-15'967,"3"11"-727,-1-7 52,8 9 468,-6-11-94,10 10 289,-11-9-185,11 8-370,-8-5 14,7 7-274,-5-1-31,0 3-34,-2 0 2,4 0 5,-6 6-50,7 0 7,-10 15-50,2-2-200,-3 11 78,0-2-174,-3 4 108,2-1 97,-7 0 6,6-2-762,-4 1-194,1-6-838,-7 6-1,-2-1 1</inkml:trace>
  <inkml:trace contextRef="#ctx0" brushRef="#br1" timeOffset="96">18090 2296 10813,'-12'-32'0,"10"17"-23,-5-2-24,6 2 88,-6 0 387,5 2 70,-2 2 230,4 6 67,0 2-370,-2 3 320,0 6-225,-5 1 65,5 13-116,-2 2-191,4 9-146,0 7-33,0-4-6,4 11-74,-2-7 11,8 4-70,-7-3 79,11-2-267,-10-3-59,9-6-216,-9 2-581,10-8-72,-7 4-570,9-9 0,-3 1 0</inkml:trace>
  <inkml:trace contextRef="#ctx0" brushRef="#br2" timeOffset="97">18090 1306 10813,'0'-13'2281,"4"9"-2146,1 4-135,11 0 0,-1 0-87,9 0-21,-1 0-13,-1 0 144,3 0 105,-4 0 11,2 0-28,5 0 28,-7 0 35,10 0 22,-11 0-285,7 0-63,-4 0-225,0 0 247,4 4-161,-6-3 160,7 9-170,-10-4-475,3 8 242,-4-2-463,0 7 379,1 2 0,-1 3 0</inkml:trace>
  <inkml:trace contextRef="#ctx0" brushRef="#br1" timeOffset="98">18590 1981 10813,'14'-31'-486,"-10"15"35,-4 0 615,0 4-12,0-2 459,0 4-294,-4-4 222,2 5-215,-4-6 219,0 9-95,1-3 33,-5 4-98,6 1-1,-9-3-84,9 6-26,-10-3 27,8 4-8,-7 0-193,1 4 180,2 0-207,-5 11 98,1-2-78,-3 13-40,-1-4 2,1 11 46,3-3-23,-1 8 8,7-6-45,-5 6 9,9-8-24,-6 6 26,8-12-39,-2 7 49,4-15-48,4 8 54,2-16-64,9 4 21,4-11-58,11 3-11,1-10 16,3-4-27,0-12 45,1-4 22,3-8-3,-2 2 24,6-10-161,-9 7-20,2-5-214,-10 3 57,-1 1-29,-7-1 138,-7 4-4,1-2 68,-9 4 243,-2 2-56,-6 2 245,-9 7 84,-4 4-181,-11 5 140,-1 7-227,-6 0-18,0 4 8,-4 4 7,5 0-158,1 7 25,2-1-102,9 7 76,-4-9-82,10 14-3,-3-13-87,7 15 36,2-10-1019,7 8 271,1-5-742,8 9 688,1-8 204,7 14 127,2-6 0,3 9 0</inkml:trace>
  <inkml:trace contextRef="#ctx0" brushRef="#br1" timeOffset="99">18625 2060 13901,'5'31'2357,"6"-12"-2166,-8-2 10,11 9-100,-8-7-30,6 9-27,1-6 4,-3 7-218,2 0 57,0 2-168,-1 1-1412,1 2 773,0 0-1289,-2 7 1097,6-4-1,-2 5 1</inkml:trace>
  <inkml:trace contextRef="#ctx0" brushRef="#br1" timeOffset="100">19073 2232 9074,'14'-4'1192,"-10"-2"-645,-4 4-251,0-4 10,0 5-121,0-6 21,0 5 283,0-4-42,0 4 246,0-7-180,0 6-12,0-7-102,0 6-74,0 0 32,0-7-124,0 9 21,0-8-105,-4 9-57,-1-3-1,-7 4 2,-2 4-4,-3 0 1,-1 5 0,1 2 9,0-3-51,3 7 16,2-2-25,4 2-164,2 0 62,-1 2-116,6-4 105,1 0-317,5-3-112,4 3-178,3 0 72,1 4-187,5-2 149,3 0-406,-3-2 185,7 2-59,-4-7 0,6 4 0</inkml:trace>
  <inkml:trace contextRef="#ctx0" brushRef="#br0" timeOffset="101">11847 2987 10813,'0'-70'205,"-3"38"-77,1 7 173,-4 0-129,4 8 18,-2-5-14,4 4 15,0-3-959,0 0 167,0 1-638,0-6 544,0 5 494,4-9-10,1 5 242,7-5-50,2 4 42,3-3-4,1 0-16,-1-2 60,3 3-25,-1-2 158,8 5-136,-6-5 14,7 4-78,-5-4 78,-1 9-245,6-8 84,-8 7-200,11-4 137,-10-2 53,6 3 62,-7-5 34,1 6 1,-5-6 0,-1 5 0,0-5 0,-5 1 152,6-2-53,-3-3 129,1 0 198,2-7-55,-6 7 158,2-7-148,0 11-509,-5-3-18,4 14-391,-10-7 79,3 10-1,-4-6 1</inkml:trace>
  <inkml:trace contextRef="#ctx0" brushRef="#br1" timeOffset="102">13244 1761 10813,'14'-16'-121,"-11"12"89,-3-2-90,0 1 265,0 0 92,0-4 77,0 5 34,0-5-84,0 7 1,0-4 27,0 5-49,0-5 110,4 4-101,-2-5 80,4 6-68,-4-6 29,2 6 611,-4-2-529,0 6 412,0 2-737,0 6 4,0 1-17,0 4 16,-4 3 18,2-2-24,-4 8 26,0-3-22,2 8 12,-4 2-6,3 1 7,1 4 24,-7-1 11,8 1-3,-8 1-16,9-6-15,-1 6-3,3-8 1,0 7-27,0-11-27,0 7 8,0-7-48,0 0 32,0-3-11,0-2 16,0 1-11,0-5 36,0 2-50,0-6 59,0 1-86,0-5 30,0 2-84,0 0 8,0-5 6,0 7-20,0-9 48,0 8-26,0-9 9,0 6 7,0-7-6,0 4-34,0-4 12,0 4-95,0-4-156,0 4 17,0-5-202,0 6 196,0-5-633,0 0 259,0 2-507,0-2 317,-3 4 39,-3-5 0,-2 2 1</inkml:trace>
  <inkml:trace contextRef="#ctx0" brushRef="#br1" timeOffset="103">13210 2500 10827,'0'-12'1593,"0"8"-1154,0 8 688,0-3-1120,0 9 35,0-8-60,0 11 234,0-7-101,0 9 83,0-3-98,3 7 139,-1 1-109,5 4 127,-2 3-250,0-5 108,3 6-92,-7-9 126,2 9-150,-3-9-29,0 6-27,0-7-91,4-2 84,-3-3 12,7-6-41,-7 3-168,2-6-7,-3 1-173,0 1-261,0-4-200,0 1-434,0-6 92,0 1 284,0-7 500,0 3 239,0-9 176,0 2 0,0-2 0</inkml:trace>
  <inkml:trace contextRef="#ctx0" brushRef="#br1" timeOffset="104">13762 2060 10813,'-14'-16'58,"10"12"179,4-3 113,0 5 117,0 0-58,-3 2-1,2 0-139,-7 0-52,7 0-81,-6 0 25,5 0-6,-5 0-13,2 0-85,0 2 62,-6 0-33,8 7 107,-10-2-132,5 7-22,-3-5-86,-1 8 86,1-5 38,-1 8-54,0-5-81,1 6-22,-1-4-114,0 9 170,2-7 4,-3 9 78,1-9 9,6 6 25,-5-7-17,9 3 18,0-6-32,2 5-23,0-9 19,0 3-2,0-3-2,0-1 25,0 1-24,0 0 22,2-5-10,4 7 12,3-11-10,3 8-46,-2-5 86,5-1-87,-1 3 96,7-6-154,-2 2 65,5-3-60,-1 0 81,-1 0-100,2 0 73,-5 0-84,2 0 22,-4-3 56,0-1-66,1-8 70,-1-3-81,0-5 51,0-4-59,-3-3 67,2 2 7,-10-5-32,8 2 24,-10-4 96,6 0-65,-8 2 85,1 1-112,-3-1 276,-3 8-136,1 0 209,-8 6-204,2 7-28,-10-4-5,3 11-31,-10-8-16,6 8 9,-5-1-26,5 6 56,-5-1-72,5 4 37,-2-1-42,4 0-201,0 4 55,2-6-146,0 7 138,9-6-535,-4 1 73,8 1-433,-2-1-185,4 0 306,0 4-184,0-3 408,0 5-30,0 0 347,4 2-118,0 3 322,9 2 0,1 3 1</inkml:trace>
  <inkml:trace contextRef="#ctx0" brushRef="#br1" timeOffset="105">13727 2358 9737,'-14'0'2626,"11"0"-1808,6 4 968,-1 0-1285,8 5-91,-6 2 30,9-3-239,-5 7-2,4-2-14,0 2-46,-5 1-18,7 0-21,-7-1-8,5 1-72,0 0-246,-3 3 10,4-2-106,-1 5-156,-5-5 7,6 2-195,-9-3-421,10 0 5,-11-1-463,7 1-1,-4 0 1</inkml:trace>
  <inkml:trace contextRef="#ctx0" brushRef="#br1" timeOffset="106">14141 2123 10813,'0'-17'319,"0"7"-57,0 9 112,0-5-83,0 4 219,0-5-214,0 6 1065,0-2-857,0 6 675,0 1-1006,0 8-90,0 0 7,0 4-55,0 3 17,0-2-48,-3 8 23,1-6-7,-5 10-14,6-11 4,-7 11-54,7-10 20,-6 5 1,5-6 21,-1 0 17,3-1-84,0-2 35,-4 1-100,2 0 15,-4-1-217,4-2 40,-2 1-137,4-7-238,0 2 141,0-5-213,0 1 247,0 1-367,0-4 207,4 1-344,-2-3 473,4 0 105,0-3 152,2-2-1,1-3 1</inkml:trace>
  <inkml:trace contextRef="#ctx0" brushRef="#br1" timeOffset="107">14141 2453 10813,'-13'0'449,"9"0"-220,4-3 366,0 1-226,0-7-30,0 5 72,4-8-136,-3 6 5,10-5-61,-5-1 71,9 4-98,0-3 79,-1 0-86,1 1 77,-5-1 18,2 0 11,0 5-92,-5-4-37,7 9-123,-10-5 15,9 4-9,-9-5 3,6 5-28,-8 2 12,5 2-39,-6 8 34,6-4-9,-5 12 18,2-5-78,-4 10 39,0-3-86,0 1 57,0 1-468,0-5 48,0 2-320,0-4-752,0 1 679,0 0-749,-4-1 801,-1 1 0,-3 0 0</inkml:trace>
  <inkml:trace contextRef="#ctx0" brushRef="#br1" timeOffset="108">14693 2375 11805,'-14'2'2068,"10"3"-1328,4 9-188,0 3 69,0 11-158,0-4-273,0 10 35,0-11-83,0 12-218,0-12-5,0 11-111,0-6-797,0 0-152,4 5-904,1-3-1,4 4 1</inkml:trace>
  <inkml:trace contextRef="#ctx0" brushRef="#br1" timeOffset="109">15072 2264 10813,'-13'0'1556,"9"0"-835,4-2-21,0-4 7,4-1-192,4-8-73,6 5-110,10-11-95,-3 3-129,13-5-17,-11-3-47,14-3 64,-10-2-106,8-1 38,-6 0-79,4 1-414,-10 0-14,5-1-222,-9 4 200,2-2-527,-4 8 219,0-6-457,0 9 456,-3-6 253,-1 11 125,-9-3 56,0 7 66,-4-4 0,0 1 0</inkml:trace>
  <inkml:trace contextRef="#ctx0" brushRef="#br1" timeOffset="110">15158 1887 10813,'0'-16'-754,"0"12"1190,0-3 23,-2 3 371,0-1-203,-6-2-258,6 6 48,-1-5-177,3 4 126,0-4-85,0 4 85,-3-1-126,1 3-23,-5 0-98,5 0 52,0 3-77,2 5 176,0 5-105,0 9 70,0 0-138,0 8-33,0 1-49,0 2-11,0 4 8,0 0 23,0-1-18,0 2-4,-4-5-27,2 2 8,-5-5-1,5 2 56,-4-4-13,4 2 6,-5-7-255,2 2-61,-1-8-159,0 2 23,4-3-596,-2-4 212,4 2-449,0-8 396,0 4 139,4-9-25,1 3 0,4-4 0</inkml:trace>
  <inkml:trace contextRef="#ctx0" brushRef="#br1" timeOffset="111">15262 2107 10813,'-13'0'1711,"9"0"-1143,4 3 196,0-1-120,0 5 171,0-3-268,0 0-216,4 6-46,-3-4-152,10 8-65,-5-1-32,9 2-54,0 2 65,1-2-264,2 4 77,-1-2-232,0 9-435,1-7 245,-4 5-386,1-6 50,-5 4-1,5-5-338,0 5 0,2-1 1</inkml:trace>
  <inkml:trace contextRef="#ctx0" brushRef="#br1" timeOffset="112">15780 2469 10813,'-27'-15'511,"19"13"-220,3-9-21,-5 11 21,6-4 422,-10 4-113,7 0 282,-5 0 22,0 0-445,5 4 160,-7 0-417,8 7 37,-7 2-52,5 2 62,-1 1-109,4 0 24,-2-1-70,5 1 13,-1-3-17,3 1 9,3-4-16,2 1 24,7-1-299,2-3 87,3 5-180,4-9 197,2 7-425,6-8-71,3 1-513,1-3-825,2-3 769,3-2-584,-2-6 988,6-2 0,-3-2 0</inkml:trace>
  <inkml:trace contextRef="#ctx0" brushRef="#br0" timeOffset="113">24919 1824 10813,'5'32'0,"5"-17"0,-6 1-91,10-4 72,-11 3-67,11-6 212,-10 5-108,6 2 214,-5 1-128,1 6-25,0-6-61,-4 4 5,-2-3 19,-5 7-54,-7-6 21,-2 9-180,-3-6-216,-3 8 118,0-1-198,-4 1 223,5 6-11,-5-4-6,5 9-76,-5-3 0,1 5 0</inkml:trace>
  <inkml:trace contextRef="#ctx0" brushRef="#br0" timeOffset="114">24730 2830 10813,'-27'29'-754,"19"-16"50,3-3 1025,-5 1-44,6 0 718,-10-5-433,11 7-379,-11-7-11,4 9-184,-7-3-225,-4 4 75,-1 3-246,-5-2 190,2 5-54,-4-5 68,1 5-106,-5-4 184,5 4-230,-4-2 140,7 0-263,-6 2 164,10-4 90,-6 0 99,8-1 118,-1-2 8,2 0 0,1-2 0,0 4 0,-1-2 0,1 4 0</inkml:trace>
  <inkml:trace contextRef="#ctx0" brushRef="#br0" timeOffset="115">1604 2925 10813,'-55'0'-127,"24"0"50,-4 0-108,1-4 413,-5 3 11,4-5 290,-7 4-173,3-1-226,-1 3-63,-5 0-157,7 0-79,-10 0 48,10 0-111,-7 0 189,9 0-129,-2 0 133,3 0-148,0 0 155,2 0-407,-2 0 160,4 0-286,-2-3 66,9 1 269,-4-7-99,6 3 210,-4-9 0,0 3 1</inkml:trace>
  <inkml:trace contextRef="#ctx0" brushRef="#br0" timeOffset="116">2655 3177 10813,'-97'-8'366,"52"-3"-47,-1 1 332,2-4-389,4 4-34,2-1-138,1 3 54,4 3-496,-7 3 111,10-2-406,-5 3 297,7-5-122,-4 4 95,7-2-126,-6 4 67,10 0 149,-7-2-97,7 0 181,-2-4 28,-1 1 100,5-3 15,-2-3 0,4-2 0</inkml:trace>
  <inkml:trace contextRef="#ctx0" brushRef="#br0" timeOffset="117">4777 3302 10813,'-101'-14'-444,"58"10"318,-13-8 596,13 9-66,-11-6 333,6 7-863,-3-2-25,-1 8-481,3-2 258,-4 7-74,10-6 81,-12 9-156,12-8 245,-7 5 42,3-4 120,6 0 11,-7 1 76,9-5 21,-5 3-17,7-4-48,0 0 13,6 0-46,-2 0 124,5 0-42,-2 0 24,1 0 0,5 0 0,-3 0 0,4 0 0</inkml:trace>
  <inkml:trace contextRef="#ctx0" brushRef="#br0" timeOffset="118">10071 3286 10813,'-35'0'730,"15"0"-4,1 0-290,-8-3-110,6 2-189,-10-6-4,7 5-571,-9 0 208,2 2-416,-7 0 300,1 2 238,-7 0 43,6 7 120,-10-2-804,9 4 184,-9 0-396,7-4 463,-9 5 312,1-6-1,-2 5 1</inkml:trace>
  <inkml:trace contextRef="#ctx0" brushRef="#br0" timeOffset="119">6243 3349 10813,'-100'-29'0,"50"18"583,6 7-194,-7 1 472,6 3-374,-5 3-944,6-1 97,-7 7-651,3-3 487,-4 5-197,4 0 204,-2-1-273,8 1 448,-3 0 122,10-5 220,-3 4 0,-1-9 0,0 3 0,-4-4 0</inkml:trace>
  <inkml:trace contextRef="#ctx0" brushRef="#br0" timeOffset="120">8192 3397 10813,'-87'12'-284,"48"-12"383,-2-2-274,4-4 429,-1 4-352,4-4 39,-1 5-218,1-5 193,-1 4-58,0-2 68,2 4-8,-2-2 2,-4 0 87,7-5-14,-11 6 13,15-5-86,-13 4-21,15-4-6,-10 4 21,8-1-64,-4 3 8,4 0-132,-5-3 45,2-2 0,-3-3 1</inkml:trace>
  <inkml:trace contextRef="#ctx0" brushRef="#br0" timeOffset="121">24005 3349 10813,'-46'0'-1479,"26"0"1821,0 0 562,3 0-272,0 0-270,-1 0-6,1 0-163,0 0 69,-3 0-210,-3 3 9,-10-1-141,0 7-61,-8-5 120,1 5-110,-3-5 218,0 2-463,-4 3 209,3-6-332,-6 9-131,5-8 192,-9 5-211,7-4 260,-9 0 130,6 1 54,-5-5 0,3 3 1</inkml:trace>
  <inkml:trace contextRef="#ctx0" brushRef="#br0" timeOffset="122">12641 3585 10813,'-71'-8'0,"35"0"0,9 0-51,-6 0-12,5 4 32,-1-3 29,-1 6 77,3-5 6,-3 4-8,1-4-677,5 4 328,-4-1-552,6 0 496,-4-2 0,0-3 0</inkml:trace>
  <inkml:trace contextRef="#ctx0" brushRef="#br0" timeOffset="123">14400 3522 10813,'-82'0'0,"47"0"0,-7-3 0,6 1 0,-6-4-24,3 5 86,-1-3-29,-5 4 113,4 0-472,-5 0 106,-1 0-307,2 4 78,-1-3 171,-1 9-60,2-8 123,-8 11 53,0-7 0,-9 5 0</inkml:trace>
  <inkml:trace contextRef="#ctx0" brushRef="#br2" timeOffset="124">2069 1479 10284,'0'-18'926,"0"8"-766,0 6 3,0-1-21,0-5-88,4 8 162,-2-11-106,4 9 124,0-7-83,-1 7-67,2-9 47,-2 7-34,3-5 15,5 0-53,1 2 10,3-5-105,0 1 97,4-2-50,1-2 33,4 2-178,3-1 78,-2 0-212,10 1-158,-4-1 107,8 0-164,-4 1 132,1-2-237,-4 2 58,0 2-163,1-1 318,-4 5 134,2-2 102,-6 3 0,3 0 0</inkml:trace>
  <inkml:trace contextRef="#ctx0" brushRef="#br2" timeOffset="125">2190 1306 10813,'-3'12'-1052,"1"-9"234,-9-3 449,9 0 188,-13 3 114,9 2-1,-6 2 1</inkml:trace>
  <inkml:trace contextRef="#ctx0" brushRef="#br2" timeOffset="126">3018 991 10813,'3'-18'-252,"-1"6"344,8 9 64,-2-10 84,7 7 73,3-5-73,0 0 52,10 1-279,-8-1 63,11 1-236,-6 0 226,8-1-128,-2 0 72,0 2-14,2-6-89,-6 6 65,6-5 22,-2 5-69,3-3-102,0 1-13,1 2-136,0-2-75,-1 0 143,0 1-134,1 0 144,-4 1-41,2 2-30,-9 2 19,8-2 67,-12 6 120,7-2 48,-8 3 0,2 0 1</inkml:trace>
  <inkml:trace contextRef="#ctx0" brushRef="#br2" timeOffset="127">4363 598 10813,'20'-3'-1474,"-7"1"1444,-10-4 189,12 1-93,-9 0 147,9-1-88,-1 1 112,3-2-129,1-1-11,3-3 1,-2 5-1,8-7 116,-7 9 3,11-8 47,-6 9-138,4-10-130,1 10-107,-3-7 83,2 6 20,1-1 125,-2-1-8,1 4-1,0-4-512,-2 4 107,3-4-367,-1 5 79,-4-5 190,6 4-145,-10-5 310,6 5 54,-8 0 165,1 2 12,-2 0 0,-1 0 0</inkml:trace>
  <inkml:trace contextRef="#ctx0" brushRef="#br2" timeOffset="128">5847 378 9341,'18'-13'-490,"-4"7"766,-7 4-40,8-7 250,-1 5-219,3-8-129,1 9-154,3-10 5,-3 11-1,10-11 39,-8 9 37,8-8-46,-9 9 71,6-7-5,-7 9 4,7-5-16,-6 4-163,1-5 37,-6 6-154,2-2 12,-6 3-29,5 0 65,-4 3 37,4-2-192,-4 6 76,4-3-266,-1 1 302,4 5 56,2-7 147,2 7 0,4-6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3408 43 10813,'9'-11'-1121,"-7"6"1234,-2 2 35,0-2 318,0 4 212,0-3-54,0 3 859,0-1-793,-2 2 444,1 0-769,-4 2-13,4-1-62,-3 5-142,1-1-25,-2 4-41,-1 2 14,1 0-7,0 6 7,-3-2-38,0 5 33,-5-1-36,2 5 35,-4-2-34,1 3 2,0-3-8,-3 4 8,5-4-15,-8 6-23,6-5 5,-6 7-18,1-7 31,-3 6-3,1-3 0,0 5 13,0-2 8,-2 5-11,0-3-65,-2 6 11,1-8-65,-3 11 62,1-9-27,-3 10 22,2-8-1,-2 6-1,0-5 79,2 3-41,-4 1 38,2 1 1,-1-5-29,-1 5 31,6-10-42,-5 10 42,7-7-29,-7 6 40,7-5-56,-5 3 18,4-3-16,0 5 23,-4-4-32,3 6 31,-4-4-28,3 3 28,-1 0-4,3-3-6,-3 5 3,3-8-49,-3 6 33,5-7-35,-2 2 39,1 0-30,1-1 20,-6 5-21,5-4 11,-5 6 13,6-6-15,-1 6 18,2-4 6,0 3-4,-1-2 4,1 0-7,0-2-5,0 1 2,0-1-2,0 0 2,2 1-40,-2-3 29,5 1-32,-7 0 12,3-2 18,-5 7-21,3-6 21,-2 8 5,3-7-8,-2 6 7,1-8 23,-6 7-17,7-10 15,-8 8-23,10-6 14,-7 3-10,8-2 13,-4-1-39,5 1 19,-3 0-18,0 0 27,-1 2-21,0-2 15,-2 6-16,1-6 17,-4 7 1,2-9-4,0 9 2,-4-5 32,5 5-23,-7 0 24,7-3-34,-5 5 52,6-8-11,-1 6 52,2-7-2,0 2-34,-1-4 9,3 3-34,-1-7-43,5 8 36,-4-8-31,7 7 30,-7-5 6,6 2-5,-6-2 3,6 1 11,-6-1-5,6-3-1,-6 5-4,7-7-15,-7 7 10,6-7-20,-6 7 39,4-5-28,-3 4 29,0-3-19,3 1-20,-4-3 14,6 4-11,-6-3-15,5 4-2,-4-3-7,0 1 11,3-3 17,-4 3 10,4-3-18,-3 3 13,0-2-56,3-1 39,-4 1-41,6-2 48,-6 2 17,7-3-12,-5 4 12,3-4-62,0 1 27,-1-2-29,4 0-5,-2 1 33,0-1-35,2 0 45,-4 0-1,1 0-1,0 0-3,-1 1 2,4-3-74,-2 1 17,3-5-67,-1 4-13,3-7 20,-2 5-34,4-5 62,-2 1-117,1-5 64,3 2-91,-3-4-145,4 1 82,0 1-124,-1-4 79,1 4 29,-1-3-32,0 2-627,1 1-124,-2 0-617,-3 5 0,0 0 0</inkml:trace>
  <inkml:trace contextRef="#ctx0" brushRef="#br0" timeOffset="1">3567 5049 13415,'7'-11'271,"-4"6"-194,1-1 20,2-1-10,-4 1 9,7-4-11,-7 4-18,6-6 12,-6 5-3,7-7 103,-5 4-82,3-2 94,1 1-96,-2-2 3,4 2 5,-2-4-3,3 1-45,-1 1 40,1-4-42,0 2 42,-1-3-5,1 0 16,1 1-23,0-3 34,3 1-44,-4 0 3,2-2-32,-4 5-25,0-2 8,-3 0-11,4 3-8,-4-2 13,4 5-14,-6-3 22,5 4-4,-7-4 7,6 3-8,-6 0 4,7 1-43,-7 0 25,6 1-29,-6-3-12,7 2 36,-7-4-42,7 3 49,-5-1-15,3 3 9,1-1-8,-4 1-22,4-1-8,-4 0-1,4-1 5,-1 2-259,0-4 15,0 7-178,1-2 86,-4 1 192,4 4-50,-6-5 158,5 7-1080,-4-4 289,0 5-609,1-1 565,-1 2 312,3 0 0,-1 0 0</inkml:trace>
  <inkml:trace contextRef="#ctx0" brushRef="#br0" timeOffset="2">11 5133 10813,'-9'-9'-1962,"7"7"2255,2-7 506,0 7-219,0-6-614,2 5 61,2-5-406,3 6 231,-1-5 144,4 6 45,-4-1 74,2 2-401,-1 0 73,-3 0-272,3 0 196,-4 0 326,0 0-15,3 0 222,-4 0 105,7 2-86,-7-1 157,7 6-250,-7-5 158,4 4-126,-3-2 214,2-1-92,1 1-13,1-1-81,-1 0-9,2 2-37,-1-4 13,0 1 29,2-2 44,0 0 78,1 0-48,1 0 6,-1 0-69,3 0-3,-1-2 11,5 1-37,-3-4-141,7 4-16,-2-3-42,2 3-51,0-3 47,0 3 27,0-2-3,3 1 117,-2 1-25,5-3 8,-1 3-61,4-1 83,0 2-111,2 0 69,2 0-105,1 0 31,4 0-27,1 0 29,4 0-43,2 0 33,-1 0-30,4 0 7,-4-2 21,5 1-27,-3-4 27,5 4 0,-4-3-10,4 3 8,1-3 21,-1 3 13,4-3-3,-6 3-7,4-4 8,-3 4 11,4-1 8,-1 2-11,3 0-27,-3 0 39,3 2-33,-3-1 9,3 6-51,-3-5 7,1 4 5,2-3 37,-2 0-4,9 2 5,-8-4-51,7 1-48,-5-2-25,4 0-27,-3 0 102,4 0-20,-4 0 57,1 0-35,-1 0 50,-1 0 19,-2 0 5,1 0 32,-3 0-77,3 0 33,-5 0-30,6 0-29,-9 0 22,8 0-12,-9 0 10,4 2 16,-3-1-9,0 3 8,1-3-34,-3 4 25,1-4-37,-1 3 35,1-3-41,2 1 32,-1 0-35,0-1-2,1 4 20,-3-4-25,3 1 35,-5-2-25,4 0 17,-4 0-19,1 0 22,2 0 21,-5 0-19,6-2 20,-11 1 7,9-4 15,-8 2-1,3 0-6,2-3-4,-5 3 11,4-3 6,-4 3 3,0 0-29,-2-2 5,-2 4-2,1-1-33,-1 2-8,-1 0 2,3 0-36,-5 0 62,2 0-35,-2 0 39,-2 0-36,0 0-3,-4 0-14,1 0 11,-3 0 10,1 0-14,0 0 2,-5 0 56,3-2 3,-7 1 62,5-3-60,-2 3 47,0-1-62,1 2 39,-5-2-40,4 1-7,-7-4 19,5 4-10,-5-1-69,1 2 11,-3 0-68,1 0 74,-3 0-67,2 0 51,-6 0-79,5 0 50,-7 0 7,6 0 25,-6 0 0,7 0 88,-7-2-30,6 1 74,-4-3-56,4 3-18,-1-4-20,0 4-11,2-3-38,2 3-12,0-1 13,4 0 3,-3 1-35,3-6 9,-4 5-76,4-6 25,-1 6 40,0-7 1,1 5 27,-2-3 33,1-1-39,1 4 32,-4-4-41,2 5-13,-4-3 8,0 3-14,-3 0-53,2-2 5,-1 4-56,-2-1 71,1 2-703,-3 0 32,0 2-436,2 2 77,-4 5 206,-4 5-158,-3 7 0,-4 3 1</inkml:trace>
  <inkml:trace contextRef="#ctx0" brushRef="#br0" timeOffset="3">3408 0 9684,'-7'12'286,"6"-6"-111,-1-2 196,2-1-92,0 1-57,0-3-36,2 1-69,-1 0-12,5-1 12,-4 4-9,7-4 154,-5 1-31,5 0 132,0-1-132,-1 5 62,2-2-146,-4 6 110,4-2-107,-2 5 52,3-1-37,-1 5 41,-1-5-141,0 7-1,-2-4-38,2 3 26,0 0 180,-1-1-44,2 3 30,-4 1-48,4 2 15,-2 4-16,3-1 31,-1 4-37,1-2-53,2 5 2,-2-5-60,6 7-25,-4-6-9,4 6 7,-3-7-40,-1 7 31,4-4-17,-2 3 12,3-3 31,0 3-10,-3-1 7,4 5-48,-4-2 33,5 5-44,-1 0 47,2 3-41,0-1-2,-2 4-2,1-4 5,-1 4 29,0-2 1,4 5-1,-5-1 14,4 5-9,-3-4 9,2 8-17,0-5 11,0 8-7,1-6 6,-1 7-2,2-5-38,-1 5 29,4 2-27,-2 0-16,0 4 34,2-3-36,-2 2 45,0-2-16,2 1 10,-4-3-14,1-4 46,-1 1-28,-1-4 26,0 0-36,0 1 3,0-1-8,0-2 6,3 4 28,-2-7-34,3 7 39,-3-6-43,4 5-3,-4-5 13,6 4-14,-5-6 20,7 4 3,-7-3-1,6-1-2,-5 2-32,5-3 8,-5 3-14,3-4 14,-3 4 18,1-5-9,0 4 9,0-7-8,-1 5-14,1-6 11,0 2-11,-1-3 24,1-2-6,-2 2 7,0-4-9,-2 1 51,0-2 14,0-2 2,1-1-11,-1-1-26,0 0-12,0 3 16,0-3-11,0 1-7,-2-2 18,2-1-9,-5 1-1,5-2-1,-4-2-5,3-3-31,-6-2 29,6-2-28,-8 0 30,5-2 6,-5-1-55,1-4-9,-3-1-29,1-3 27,-1 1 21,-1 0 24,0-3-48,-5 0 33,3-3-37,-6-2 40,3 1 19,-3-3-15,3 1 14,-3-2 41,2 0-43,-1 2 85,-1-1-43,5 6 0,-4-3 1,7 6-25,-5 0 2,3 2 3,1 3-1,-2-4-7,2 2 10,-1-2-8,-3-1-40,5-1-14,-7 0-2,4-5-153,-3 3 75,0-6-107,2 1 63,-4-2-609,1-2 112,-2-1-426,0-5 379,0 0-91,0-3-10,0 1-248,0-1 0,0 0 0</inkml:trace>
  <inkml:trace contextRef="#ctx0" brushRef="#br0" timeOffset="4">4022 4297 10813,'-8'0'-247,"5"0"258,1 0 114,1-2-13,-3 1 147,3-3-60,-1 3 895,2-1-509,-2 2 565,1 0-702,-4-3-49,4 2-64,-1-3 32,2 3-112,0-1-71,2 2-25,1 0-101,3 2-9,1-1 1,0 3 17,2-3 16,0 4 24,1-4-25,1 3-83,-1-3 10,1 1-67,0-2 43,-1 0-10,1 0 12,-1 0-33,1 0 13,-1 0-13,-1 0 24,0 0 1,-2 0-7,0 0-22,1 0 6,-4 0 0,2 0 52,-5 0-18,1 0 12,0 0-103,-1 0-38,4 0-90,-4 0-70,1 0 116,-4 0-42,1 0 132,-6 0-63,5 0 46,-6 0-74,4 0 391,-4 0-97,1-2 248,0 1-146,-2-3-6,0 3-36,1-4 10,-2 4-72,4-3-68,-3 3 14,0-1-39,-1 0 6,-1 1-5,0-3 6,1 3-38,-1-2 38,1 3-41,1 0 44,0 0-48,2 3 30,0-2-32,-1 5 34,4-4-39,-2 4-17,5-5 2,-1 4-45,2-4-33,0 3 17,2-3-21,3 1-105,3-2 62,7 0-197,0 0-255,5-2 63,-1 1-170,5-5 227,-2 4-656,3-5 561,-5 6-603,3-3 736,-7 1 0,2-3 0</inkml:trace>
  <inkml:trace contextRef="#ctx0" brushRef="#br0" timeOffset="5">3990 4329 13479,'12'-9'780,"-4"7"-615,-6 2 49,7 0-39,-5 0-1,6 0-43,-2 0 22,3 0-5,-3 0-18,2-2-38,-4 1-78,4-3 120,-2 3-64,3-1 55,-1 0-11,1 1-50,-1-4-4,1 2-88,0 0 19,-3-3-82,2 4 91,-4-5-9,3 6 49,-2-3-23,2 3-403,-4-3-939,1 3 143,-3-2-643,0 3 747,2 0 0,-2 0 1</inkml:trace>
  <inkml:trace contextRef="#ctx0" brushRef="#br0" timeOffset="6">4064 4276 10813,'-19'3'114,"12"1"29,2-3 79,1 2 15,0-3 42,3 0-17,-3 0 29,3 0-22,-3 0 23,3 0 106,-2 0-262,3 2 103,0-1-269,0 3 0,3-3 6,-2 1 30,3-2 30,-1 0 85,0 0 8,4 0-28,-3 0 16,3 0 15,1 0-12,-2-2 32,3 1-43,-2-3 79,2 3-54,-2-1 55,2-1-8,0 2-44,1-3 67,1 3-71,-1-1-91,1 2-43,0 0 4,-1 0-371,-1 0 199,0 0-267,-3 0 211,2 0-242,-1 0 112,0 0-207,0 0 201,1 0-295,-2 0-91,1 0-355,-1 0-1,-1 0 1</inkml:trace>
  <inkml:trace contextRef="#ctx0" brushRef="#br0" timeOffset="7">4287 4318 8519,'-9'-7'1018,"7"6"-841,2-1 18,-2 2 122,1 0-147,-3-2-57,3 1 42,-2-4-28,3 4 275,0-1-177,0 4 155,0 1-240,0 5-25,0 0 13,0 3 4,0 0 57,0 1-50,0 0 49,0 5-42,3-2-10,-2 3 14,5 0-2,-2-4 2,4 5 18,-1-4-11,-1 5-2,4-1 87,-4 3 36,4-1 1,-4 0 79,4 0-159,-4 0 63,4 0-72,-4 3-76,1-2-1,1 3-58,-2-2-43,4 0 1,-4-4-11,3 1 17,-2-5 39,0 4 5,1-6-13,-2 6-25,3-7-48,0 5 0,-1-3-49,2 0 29,-4 1 12,2-4 15,-1 2 25,-1-2-23,4-3-15,-4 2 4,4-4-165,-6 1 55,5 1-164,-7-2 168,4 1-223,-5 1 127,3-4-211,-3 5 212,4-5-486,-4 5 176,1-2-327,-2 2-137,0-3 292,0 4-75,0-1 286,2 1 226,1 1-1,2-1 1</inkml:trace>
  <inkml:trace contextRef="#ctx0" brushRef="#br0" timeOffset="8">4218 4657 10049,'-15'0'1160,"11"0"-566,1 0-35,1 0-155,-6 0-163,7 0 72,-3 0-73,4-3 52,0 1-112,0-6 90,0 6 522,0-1-418,0-1 390,0 2-616,0-5-29,0 5 103,0-2-88,0 1 31,0 1-75,0-5 60,-4 5-4,2-2 34,-9 0-35,8 3-9,-8-7-30,5 6 8,1-1-60,-6 3-19,7 0 8,-7 0 1,9 0-64,-5 0 22,5 0-60,-5 3-79,5-1 82,-2 9-99,4-7 84,-3 11 33,1-12 26,-6 12-29,6-8 50,-1 6-117,3 0 52,-4-2-90,2 2 102,-5 0-30,5-2 66,-2 2-31,4 0 1,0-6 42,0 7-29,0-10 73,0 11-69,0-12 37,4 12-37,1-11 32,8 7 3,2-9 9,3 1-13,1 1 101,-1-2-33,-3 5 85,1-5 40,-8 2-54,6-1 55,-10-1 25,7 6-63,-9-7 57,2 7-50,-4-7-27,0 11 26,0-9-48,-4 12 8,-1-11-43,-8 7 9,-2-6-6,-7 1 6,2 1-6,-6-5-3,6 1 3,-6-3-143,6 0 20,-6 0-69,6 0 43,-2 0 102,7-3-44,-1 1 77,8-5-488,-6 5 129,10-2-347,-7 4-717,9 0-170,-5 0-944,2 0 0,-5 0 1</inkml:trace>
  <inkml:trace contextRef="#ctx0" brushRef="#br0" timeOffset="9">3641 5006 10313,'-8'0'24,"5"0"57,1 0 104,1 0-7,-3 0-53,3 0 30,-3 0-38,3 2 49,-4-1-129,2 6 90,0-3-83,-1 3-62,1 1 49,0-2-168,-2 4 121,4-2-374,-1 3 138,2-1-383,0 1 184,0 0-47,0-1 0,0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2T18:11:26.353"/>
    </inkml:context>
    <inkml:brush xml:id="br0">
      <inkml:brushProperty name="width" value="0.025" units="cm"/>
      <inkml:brushProperty name="height" value="0.025" units="cm"/>
      <inkml:brushProperty name="color" value="#ED331F"/>
    </inkml:brush>
    <inkml:brush xml:id="br1">
      <inkml:brushProperty name="width" value="0.025" units="cm"/>
      <inkml:brushProperty name="height" value="0.025" units="cm"/>
      <inkml:brushProperty name="color" value="#1F5FFE"/>
    </inkml:brush>
    <inkml:brush xml:id="br2">
      <inkml:brushProperty name="width" value="0.025" units="cm"/>
      <inkml:brushProperty name="height" value="0.025" units="cm"/>
    </inkml:brush>
  </inkml:definitions>
  <inkml:trace contextRef="#ctx0" brushRef="#br0">14555 11155 10813,'-11'0'-202,"8"0"331,-1 4 129,2-2 59,-3 5 27,3-6 0,-1 5-96,1-6 75,0 0-61,-5 0 60,6 0 835,-2 0-694,3-6 648,3 1-1079,-2-4 34,9-3-37,-4 0-14,5-8 54,-1 3-21,-1-9-25,5 3 9,-2-2 11,3-5-10,0 7 12,0-6-35,1 9-11,-2-3-2,2 1 3,-1 6 0,-3-9-13,1 11-3,-3-5-40,0 3 66,2 2-38,-6 0 47,2 9-24,-6-2 17,3 5-25,-3-5 14,5 5-4,-6-2 99,2 4-67,-3 4 81,0 1-66,0 4-16,0 5 21,0-3-7,0 4-17,-3 1 19,2 4-19,-6 1 12,2 0-11,1 9 22,-2-4-22,2 6 11,0-1-10,-6-3 3,7 6-14,-9-3 12,8-3-14,-4 4 10,6-4-41,-4 0 32,5-3-35,-6 1 47,5-6-104,0 6 24,2-5-90,-3 5 85,1-6 16,-4 2 29,5-2-190,-2-3-587,3 6-60,0-3-586,0 6 232,0-5-125,0 2-1,0-6 1</inkml:trace>
  <inkml:trace contextRef="#ctx0" brushRef="#br1" timeOffset="1">15912 8086 10813,'-13'7'-184,"10"0"-3,0-5 439,1 2-53,-5-4 308,6 0 19,-2 0-67,0 0 37,2 0-141,-5-4 75,5 2-134,-2-5 138,3 6 375,0-5-460,0 12 357,0-1-596,0 11-15,3 1 15,1 13-20,3-5 35,4 15-10,-2-5 25,3 13-32,-2-6-8,-2 9-10,9-2 9,-4 5 84,9 6-1,-5 2 37,4-1-38,-5 2-9,6 2-8,-2-1 2,0 11 0,4-10-24,-7 11-9,10-3-16,-5 5-17,7 3-18,-5-4 26,5-3-26,-5-2 18,4-9-11,-3 4 11,3-9-35,-6 1 38,5-2-37,-5-6 33,3 3-41,1-8-3,-1 1-14,0-8-59,1 3 32,-4-5-73,2-4 76,-8 2-7,2-8 45,-2 3-17,-2-8 9,2 3-208,-4 1 55,2-5-144,-8 1 80,6-7 55,-9-2-16,6-3 39,-8-5-131,2 2 36,0-5-69,-1 2-277,5-4 155,-6 0-212,2 0 256,0 0-538,-2 0-98,5 0-524,-5 0 45,2 3 110,-3 3 0,0 4 0</inkml:trace>
  <inkml:trace contextRef="#ctx0" brushRef="#br1" timeOffset="2">15866 8049 9890,'11'0'1939,"-8"0"-1318,-6 0 829,-1 0-1102,-3 0-139,-5 4 95,4-2 15,-7 10 78,4-5-74,-5 14-71,2-5-169,-2 14-9,2-7-18,-2 10-7,2-7-23,-2 9-2,-3-1-42,4 6 76,-10 2-40,4 6 31,-5 3 24,0-4-20,2 8 13,-5-8-11,2 8-31,-3-8 22,-4 7-18,2-1-20,-4 3 32,3 2-31,-2 4 47,3 3-76,-5 5 19,2-3-74,1 1 66,-3 1-15,5-6 45,-1 4-27,3-9 25,3 2-30,-3-9-1,10 3 28,-4-10-62,6 5 31,0-14-27,4 4 9,-2-13 39,4 8 8,-2-12-7,8 8-189,-5-10 37,7 3-257,-8-4 139,9-2-312,-7 3 149,9-3-202,-2-1-185,3 0 109,0-4-119,3 4 165,2-4 135,6 4-62,1-5-15,3 6 0,0-1 0</inkml:trace>
  <inkml:trace contextRef="#ctx0" brushRef="#br1" timeOffset="3">11971 7939 10813,'-13'0'442,"10"0"-213,6 0 338,-2 3-273,7-1-64,-4 9 42,0-4 9,2 7-21,-2-2 6,5 0-2,-2 4 20,3 0 63,-3 5 2,5 0 49,-7 9-101,10-4-4,-4 9-109,5-1-53,0 6-38,-2-1 13,2 10-24,-2-5 13,2 10-15,-2-1 7,2 2 3,2 1 9,-2 0-6,6 0 1,-2-1-32,0 1 15,1 0-18,-2 0 60,1-1-37,1 1 44,-1 0-49,-1 4-7,5-2 8,-5 2-8,8-6-26,-8-1-4,8-4-13,-6 2 11,5-7-3,0 9 39,-6-13-51,4 9 63,-4-7-100,1 0 34,0 4-87,-5-7 18,2-2 4,-2-2-9,-2-9 33,2 4-68,-4-9 31,2-3-63,-8-1-30,5-10 30,-7 6-32,5-12 50,-5 3 31,1-4 13,2 0-9,-6 0-28,2 0-173,0 0 21,-2 0-233,5 0-387,-4 0-177,0 0-50,-2 3-288,0 3 705,0 6-324,0 4 427,0 1-1,0 3 1</inkml:trace>
  <inkml:trace contextRef="#ctx0" brushRef="#br1" timeOffset="4">12774 8218 10813,'12'4'-61,"-7"-3"-117,-3 6 138,8-5-83,-7 2 210,8-4 27,-7 0-42,11 0 92,-8 0-150,13 0-124,-6 0-5,8 0-88,-6 0 2,8 0-60,-6 0 18,7 0 4,-5 0 31,-2 0-37,7 0 3,-7 0 24,10 0 81,-10 0 21,9 0 38,-9 0 23,9 0 55,-9 0 0,10 0 0,-10 0 44,7 0-77,-5 0 66,-2 0 161,4 0-33,-5 0 204,2 0-220,-5 0 73,2 0-148,-2 0 53,2 0-44,-2 0-42,2 0 97,2 3-72,-2-1-53,6 7-80,-5-8 13,1 3 14,0-4-65,-1 0 30,4 0-183,-5-4 122,3 3 10,-4-8 68,3 7 0,-1-1 137,4 3-112,-5 0 110,3 0-117,-4 0 8,0 3-5,3-1 4,-1 10-72,4-5 61,-1 6-48,0 1 50,4-4-3,-5 8-27,5-4-1,-5 5 1</inkml:trace>
  <inkml:trace contextRef="#ctx0" brushRef="#br1" timeOffset="5">11911 7919 10813,'0'-19'-350,"0"7"88,0 10-219,0-5 755,0 5 164,0-5 373,-5 5-178,4-3-300,-5 5-46,5 0-141,-5 0 89,5 5-140,-9 1 17,7 6-27,-9 4 19,9 1 96,-9 6-25,6-3 21,-8 9-267,2-2 48,-7 11-234,4-1 100,-10 11 96,7-4 35,-9 10 94,5-1 10,-4 3-15,1-1-21,0 1-2,-1-4 40,1 1-28,3-4 61,-5 6 45,7-4-76,-6 5 92,0 0-109,2 0 114,-2-1-79,0 1 84,5 0-19,-6 1 56,5 0-22,-6 1 20,3 2-135,-3-4 57,6-5-60,-2 0 59,4-3-149,1-6 100,-2-2-123,4-6 71,2 1-90,1-9 68,5 4-47,-2-9 38,1 0 37,1-1-76,-2-1 75,1-2-67,0 3 41,0-3-48,-2-1 55,7 0-28,-7-4 13,9 1-12,-10-1-11,10 0 18,-8 0-14,8 2-84,-7-7 76,6 4-80,0-6 107,-2 1-35,4 2 24,-2-6-543,4 2 368,0-1-775,0-1 549,0 5-235,0-5-855,0 1 805,4-3-717,-2 0 998,6 0 95,-2 0 0,6 0 0</inkml:trace>
  <inkml:trace contextRef="#ctx0" brushRef="#br1" timeOffset="6">11304 7863 10813,'0'21'-777,"0"-5"655,0-12 112,0 10-19,0-11-60,0 13 57,0-12-66,2 6 79,0-5-48,8 1 31,-4 6-38,7-9-24,-1 8 44,0-4-48,2-2 63,-5 6-20,8-8 9,-4 10-6,8-8 5,-3 0-112,3 2 78,-5-5-101,5 1 128,-1-3-15,0 0 12,2 4-7,-6-2 160,2 6-117,-4-6 114,2 2 75,0-4-54,-2 0 209,-1 3-211,0-1 98,-4 5-47,5-5-1,-5 1-4,5-3 6,-6 0-51,7 0 89,-4 0-153,5 0-61,3 0 42,-6 0-14,9 0 23,-13 0-43,12 0-9,-13 0-133,9 0 177,-1 0-132,-1 0 123,7 0-112,-5 0-48,0 6 16,-1-5 5,3 10-2,-4-8 74,10 8-93,-7-4-12,9-2-39,-5 2-5,4-5 12,-1 2 6,0-4 100,3 0-66,0 0 146,2 0 0,0 0 0</inkml:trace>
  <inkml:trace contextRef="#ctx0" brushRef="#br1" timeOffset="7">4009 7635 10813,'12'3'-61,"-6"-1"-117,-5 5 138,9-5-83,-7 1 210,8-3 27,-6 0-42,9 0 92,-7 0-150,13 0-124,-6 0-5,8 0-88,-6 0 2,8 0-60,-5 0 18,5 0 4,-4 0 31,-1 0-37,5 0 3,-5 0 24,8 0 81,-9 0 21,10 0 38,-11 0 23,10 0 55,-8 0 0,8 0 0,-9 0 44,7 0-77,-5 0 66,-2 0 161,4 0-33,-5 0 204,2 0-220,-5 0 73,2 0-148,-2 0 53,2 0-44,-2 0-42,2 0 97,3 4-72,-4-2-53,7 6-80,-5-6 13,2 2 14,-2-4-65,0 0 30,4 0-183,-5-4 122,3 2 10,-3-6 68,1 6 0,0-2 137,4 4-112,-5 0 110,3 0-117,-3 0 8,-2 4-5,4-2 4,0 10-72,2-5 61,0 5-48,0 2 50,4-3-3,-5 6-27,5-2-1,-5 4 1</inkml:trace>
  <inkml:trace contextRef="#ctx0" brushRef="#br1" timeOffset="8">7101 7466 9890,'11'0'1939,"-8"0"-1318,-6 0 829,-1 0-1102,-3 0-139,-5 4 95,4-3 15,-6 12 78,2-6-74,-4 14-71,2-5-169,-2 14-9,2-8-18,-2 12-7,2-8-23,-2 9-2,-2-1-42,2 6 76,-9 2-40,4 6 31,-5 3 24,0-4-20,2 7 13,-5-6-11,2 6-31,-3-6 22,-4 6-18,2-1-20,-4 3 32,4 2-31,-4 4 47,4 3-76,-5 5 19,3-3-74,-1 1 66,-2 1-15,6-6 45,-2 4-27,3-9 25,2 1-30,-2-8-1,10 4 28,-4-11-62,7 5 31,-2-14-27,5 4 9,-2-13 39,5 7 8,-4-10-7,9 7-189,-5-11 37,7 4-257,-8-3 139,9-3-312,-7 2 149,9-1-202,-2-2-185,3 0 109,0-4-119,3 4 165,3-4 135,4 4-62,3-6-15,1 8 0,2-2 0</inkml:trace>
  <inkml:trace contextRef="#ctx0" brushRef="#br1" timeOffset="9">7147 7503 10813,'-13'7'-184,"10"0"-3,0-5 439,2 1-53,-6-3 308,5 0 19,-1 0-67,0 0 37,2 0-141,-5-3 75,5 1-134,-2-5 138,3 5 375,0-3-460,0 10 357,0 1-596,0 9-15,3 3 15,1 12-20,3-6 35,5 17-10,-4-6 25,4 12-32,-2-4-8,-2 8-10,10-2 9,-6 5 84,10 6-1,-5 1 37,5 1-38,-7 1-9,7 2-8,-2-2 2,0 13 0,4-11-24,-7 10-9,11-1-16,-7 4-17,8 2-18,-5-2 26,5-5-26,-5-1 18,5-8-11,-5 2 11,5-8-35,-8 2 38,6-4-37,-5-5 33,4 4-41,-1-10-3,0 3-14,0-9-59,1 3 32,-4-5-73,2-4 76,-8 2-7,2-9 45,-2 4-17,-1-7 9,0 2-208,-3 1 55,2-5-144,-8 0 80,7-5 55,-10-4-16,5-1 39,-6-6-131,0 2 36,1-5-69,-1 1-277,5-3 155,-6 0-212,2 0 256,0 0-538,-2 0-98,5 0-524,-4 0 45,0 4 110,-2 1 0,0 6 0</inkml:trace>
  <inkml:trace contextRef="#ctx0" brushRef="#br1" timeOffset="10">3206 7356 10813,'-13'0'442,"10"0"-213,6 0 338,-1 3-273,5-1-64,-3 8 42,0-3 9,2 7-21,-2-1 6,5-1-2,-2 4 20,3 0 63,-3 5 2,5 0 49,-6 9-101,8-4-4,-3 9-109,5-1-53,0 6-38,-2-1 13,2 10-24,-2-5 13,2 10-15,-2-1 7,2 1 3,3 3 9,-4-1-6,7 0 1,-2-2-32,0 3 15,1-1-18,-2 0 60,1-1-37,2 1 44,-2 0-49,-2 4-7,7-2 8,-7 1-8,9-4-26,-8-2-4,8-4-13,-5 2 11,3-7-3,1 8 39,-6-11-51,5 8 63,-5-7-100,0 0 34,1 4-87,-5-7 18,3-3 4,-4 0-9,0-10 33,0 4-68,-3-9 31,2-4-63,-8 1-30,5-11 30,-6 5-32,3-10 50,-3 2 31,-1-4 13,3 0-9,-6 0-28,2 0-173,0 0 21,-1 0-233,3 0-387,-3 0-177,1 0-50,-3 3-288,0 2 705,0 8-324,0 2 427,0 3-1,0 1 1</inkml:trace>
  <inkml:trace contextRef="#ctx0" brushRef="#br1" timeOffset="11">2539 7280 10813,'0'21'-777,"0"-5"655,0-13 112,0 11-19,0-10-60,0 12 57,0-13-66,3 8 79,-2-6-48,9 0 31,-4 8-38,7-10-24,0 8 44,-2-4-48,3-2 63,-5 6-20,8-8 9,-4 9-6,9-6 5,-5-1-112,4 2 78,-5-5-101,5 1 128,-1-3-15,1 0 12,0 4-7,-5-3 160,2 8-117,-3-7 114,0 2 75,1-4-54,-1 0 209,-3 3-211,1-1 98,-4 5-47,5-5-1,-5 1-4,5-3 6,-5 0-51,5 0 89,-3 0-153,5 0-61,3 0 42,-6 0-14,10 0 23,-15 0-43,14 0-9,-15 0-133,10 0 177,-1 0-132,0 0 123,5 0-112,-4 0-48,0 5 16,-1-3 5,3 9-2,-3-8 74,8 8-93,-6-4-12,10-2-39,-7 2-5,5-5 12,0 1 6,-2-3 100,5 0-66,-2 0 146,3 0 0,0 0 0</inkml:trace>
  <inkml:trace contextRef="#ctx0" brushRef="#br1" timeOffset="12">3146 7336 10813,'0'-19'-350,"0"7"88,0 10-219,0-5 755,0 5 164,0-5 373,-4 5-178,2-3-300,-4 5-46,5 0-141,-5 0 89,5 5-140,-9 1 17,7 6-27,-8 4 19,8 1 96,-10 6-25,7-4 21,-8 11-267,2-3 48,-6 11-234,2-1 100,-8 11 96,5-5 35,-8 12 94,5-2 10,-3 3-15,-1-2-21,1 3-2,0-5 40,-1 1-28,4-4 61,-5 6 45,7-4-76,-6 5 92,1 0-109,0 0 114,-1-1-79,1 1 84,3 0-19,-5 0 56,6 2-22,-8 0 20,5 2-135,-5-4 57,7-5-60,-2 0 59,4-4-149,1-4 100,-2-3-123,4-7 71,2 3-90,1-10 68,6 4-47,-4-9 38,2 0 37,1-2-76,-2 1 75,1-3-67,0 2 41,0-1-48,-2-2 55,7 0-28,-7-4 13,9 0-12,-9 1-11,9-1 18,-9 0-14,9 2-84,-7-7 76,6 4-80,0-6 107,-2 0-35,5 4 24,-4-7-543,5 1 368,0 1-775,0-2 549,0 5-235,0-6-855,0 3 805,5-4-717,-4 0 998,8 0 95,-4 0 0,7 0 0</inkml:trace>
  <inkml:trace contextRef="#ctx0" brushRef="#br2" timeOffset="13">10250 6713 10813,'0'-29'-1653,"0"10"1557,0 14 96,0-11 285,0 14-51,0-8 256,0 8-235,0-9-11,0 10 745,0-5-639,0 12 663,4-5-863,-3 15 16,8-7 17,-3 14-50,1-2 28,4 9-11,-6-4-43,8 15 61,-8-12-57,1 17 68,7-16-155,-9 16 129,12-11-153,-12 12 123,12-1-14,-12 3 5,9 2-9,-7-2 49,0 6-49,7-3 37,-9 10-28,7-6-76,-8 2 37,0 7-33,-3-5 51,0 14 29,0-9-50,0 12-20,0-14-81,0 16 55,0-16-51,0 15 64,0-8-18,0 0-6,0 2 5,0-7 9,-3 9-12,0-9 8,-5 7-4,2-7-12,0 12 6,-7-3-6,10 10-34,-14-4 35,13-1-37,-12 1 45,12-8-18,-9 11 12,7-14-14,1 8 29,-4-7-14,3 9 15,1 0-20,-4 6 5,3-3-7,-1 1 5,0 8-21,4-12 6,-1 7-6,4-7 11,0-5 11,0 9-2,0-17 5,0 12-3,-3-17 2,0 9-2,-6-10-3,8 7-5,-3 1 0,4-8-1,0 5 5,0-7 1,0 0 1,0 7-1,0-11-13,-5 11 1,4-12-7,-8 7 10,8-13-7,-8 11 11,8-16-15,-8 11 12,6-12-1,-4 6 0,4-12 1,-4 11 28,0-16 7,1 15 6,-2-15-9,6 14-48,-2-12 16,4 12-18,0-14 27,0 15-25,0-15 17,0 11-18,0-13 20,0 1 2,0-4-9,0 0-14,0 1 49,0-1-42,0-6 51,0 4 7,0-7-33,0 1 42,0 1-50,0-9-12,0 12 9,0-18-6,0 18 14,4-16-21,-2 10-13,6-7 4,-5-1-40,0 4 15,-3-9 84,0 3-55,4-5 82,-1 0-64,4 0-23,1 0 30,-3 0-27,7 0 17,-4 0-23,7 0 25,-1-5-10,-1 3 7,4-9-9,0 4 20,3-1-13,0-1 15,2 0 5,-2 2-12,0-4 14,0 10-17,1-10 8,0 9-6,3-8 7,-1 8-7,5-3 20,-6-1-16,7 5 18,-7-10-15,11 8 1,-4-6 0,10 5 0,-6-4-19,10 4 13,-9-6-14,13 8-3,-8-9 13,10 4-13,-7 0 16,7-3-14,-2 8 9,1-9-10,5 10 12,-9-10-9,9 8 6,-6-1-9,1 4 10,5 0-4,-9 0 3,13 0-5,-8 0 5,7 0-3,-2 0 4,-1 0 36,12 0-26,-7 0 29,12 0-35,-7 0 18,6 0-13,-6 0 16,7 0-19,-2 0-13,-1 0 9,6 0-7,-7 0 12,11 4 6,-11-1-5,11 8-9,-11-4-15,12 0 5,-10 8-9,12-11-30,-7 17 34,12-16-39,-11 15 53,15-15-40,-6 11 29,5-15-32,2 5 31,-1-1 27,-2-3-22,3 8 23,-7-8-29,3 9 2,-9-10-2,4 15 30,-13-11 21,10 15 37,-8-10-27,6 13 8,-5-9-43,-1 9 8,-2-7 2,6 5-59,-9-5 42,13 7-45,-13-9 24,9 3 15,-6 1-22,-1-8 24,2 11-7,-6-17 3,3 17-6,-1-16 3,-6 15 20,8-15-14,-12 9 15,9-5 13,-11-2-22,6 9 29,-10-13-29,8 13-4,-11-9 5,7 0-4,-7 3 5,1-3-11,6 2 8,-7 0-11,7-5 11,-6 6 1,-1-8-3,4 8-11,-7-8-12,1 9 6,-4-10-7,2 10-22,-2-4 25,1 0-29,-3 4 38,0-4-20,-6 1 12,8 3-15,-9-4 16,9 0 11,-8 4-9,4-4 7,-2 0 18,-1 3-18,1-3 20,1 0-26,-7 4 4,5-2-3,-7-2 10,1 3 44,2-3-27,-3 0 29,1 4-38,2-10-4,-6 5 6,1-1-5,-8-3-26,2 8 19,-6-8-22,3 3 27,0 1-32,-8-3 22,10 6-27,-10-6 31,8 3-5,-4-6 3,-1 0-11,-4 0 6,2 0-5,-2 3 5,0 1-2,2 6-3,-2-8 1,0 3-1,2-5 6,-5 0 311,0 0-208,1 0 235,-1 0-274,5 0-45,-6 0 7,3 0-15,-5-5 22,0 3-48,0-8 21,0 6-69,3-5-7,-1 6 22,7-11-42,-3 9 69,-1-17-33,4 19 57,-3-18-37,-1 16 45,4-15-27,-3 10 24,1-8-22,0 1 58,0 3-36,-1-9 40,3 7-1,-8-7-33,8 9 42,-8-9-47,8 4 0,-8-8 1,8-2-1,-8 2 6,8-8-14,-4 2 9,3 1-13,-1-8 15,0 10-2,-1-16 2,2 11-6,-6-12 17,2 1-16,-4-3 15,0-2-19,0 2 63,0-2-14,0-4 54,0 3-6,0-13 5,0 10-13,0-15-14,0 8-38,0-10 3,0 2 1,0-9 4,4 0 16,-2-11-11,6 6 19,-6-14-100,2 3 21,0-2-87,-2 0 102,6 11-8,-5-3 48,4 12-19,-4-4-4,4 2 3,1 0 2,-3-11-4,4 9-29,-8-14-5,4 11 0,-5-14-42,0 8 61,0-14-37,0 18 45,0-19 26,0 17-21,0-16 15,0 10-23,0-7 30,0 1 9,0 0 3,0 5-50,0-3 0,0 14-29,0-8 44,0 15-43,0-2-3,0-2-8,0-2 3,0-4 39,0-6-7,0 8 1,-5-10 38,4 9-38,-8-7 35,4 2-22,-3 5-11,1-9 17,4 19-22,-1-17 19,1 25-10,0-20 18,-5 14-16,6-1-16,-2 3 11,0 7-15,2-8 33,-6 9-9,2-10 8,0 14-13,-7-10 31,9 15-25,-7-10 23,3 13-1,3-5-18,-4 8 26,8-2-29,-8 2-26,8-2-8,-8 2 1,8-2 7,-4 7-18,5-5-14,0 10-7,-4-8 5,3 6 42,-8-6-5,6 7-4,0-3 5,3-1-20,0 9 15,0-3 42,0 4 23,0 3 32,-4-4-7,1 6-15,-4 0-26,4 7 11,-1 0-33,4 8-17,-3-4-13,0 0 3,-6 8-23,8-9 22,-3 13-7,4-13 2,0 14 16,0-11 0,0 14-4,0-3 0,0 0 4,0 3-10,0-9 7,0 10 90,0-5-47,-5 6 68,4 0-78,-8 0-33,8 0 4,-3 0-18,4-5 51,0 1-19,0-4 27,0 4-32,0-1 4,-5 5-3,4 0-20,-8 0 16,7 0-12,-1 0 19,3-4 7,0 1-6,0-8 1,0 10-143,0-5 100,-5 6-106,3 0 103,-6 0-5,5 0-5,-1 0 5,4 6 67,0-5-30,0 10 31,0-8-40,0 1 8,-3-4-1,0 0 8,-5 0-15,6 0 8,-2 0-10,4 5 15,0-1 2,0 4 1,0-4-2,0 1-1,-4 1 33,2-5-24,-6 10 26,6-9-4,-2 3-19,0-5 22,2 0-27,-6 0 0,5 5 4,-4-3-1,4 8-9,-4-8 5,0 3-6,1-5-12,-7 6 19,10-5-20,-14 10 22,13-7-16,-12 4 9,7-4-10,-5 6 7,0-3 4,2 0-6,-6 4 5,0-9 0,-2 8 0,0-8 0,0 14 0,-1-11 2,1 9-2,0-10 3,0 4-1,-2-4-1,-2 7 2,2-4-2,-6 0 0,0 8 0,3-11 1,-8 17-1,4-16-18,-10 15 13,2-15-13,-3 14 16,-1-14 0,-4 17-1,2-19 1,-10 18-25,7-10 18,-14 10-22,9-5 4,-17 6 12,8-8-14,-8 9 18,5-2-30,-12 4 19,11-6-23,-14 4 29,8-7-6,-13 5 5,7 0-5,-15 4 2,13-4 4,-18 0-9,15-5 3,-14 6 25,8-2 8,-5 1 5,3 2-3,-5-9-29,9 9 10,-13-4-6,12 7-15,-16-1 8,23-6-12,-24 4 16,27-12 4,-20 8-3,13-14 0,-8 15 41,-1-15-32,-1 16 32,1-18-40,1 13 26,-5-9-18,-2 2 19,-5 5-2,2-3-14,-1 6 23,0 1-22,-1-9-30,2 12 20,2-16-22,0 14 23,4-14 8,-5 11-9,3-9 7,-6 0 32,1 4-24,0-9 24,1 8-35,2-8 37,-1 14-28,7-11 29,-3 14-9,0-13-16,1 13 24,-1-9-26,5 8-3,-1 0 4,3-8-3,0 9-40,5-13 38,2 10-40,6-9 46,6 0-40,6 3 25,-3-8-30,12 3 30,-5-5 9,10 0-15,-2 0 10,9 0-17,-4 0 10,13 0-9,-5 0 9,9 0-39,3 0 28,2 0-29,5 0 37,3 0-109,0 0 7,8 0-140,-3 0-589,10 0 150,-2 0-412,4 5 433,0-3 133,0 14 97,-4-5 42,2 6 71,-11 6-113,6-2-8,-16 25-153,0 1 0,-7 16 0</inkml:trace>
  <inkml:trace contextRef="#ctx0" brushRef="#br2" timeOffset="14">961 5109 9715,'0'-20'392,"0"15"-361,-4 5 61,1-5-73,-4 3 93,4-9-103,-2 10 922,5-5-803,5 6 814,-2 0-914,8 0 98,-7 0-48,12 0-116,-7 0 59,5 0-86,0 0 114,-1 0 19,4 0-51,0 0 47,4 0-36,-1 0 32,1 6 3,-1-5 6,0 10 13,0-4-73,2 0 48,-2 4-59,0-4 45,0 1 17,6 1-33,-5 0 36,8-2-3,-2 4 3,-1-10 2,7 10 42,-9-9-45,13 8 48,-8-8-52,9 3-2,-5-5 9,6 0 0,-10 0 10,7 0-20,-8 0 16,8 0-21,-2 0 21,-5 0 2,8 0-2,-12 0 1,10 0-100,-10 5-25,12-3-17,-13 9-23,13-8 112,-12 6-30,8-5 38,-7 10-29,1-9 10,6 16-20,-9-18 29,12 19-54,-10-17 43,5 9-41,-4-11 55,3 6-5,2-5 3,-2 4-12,0-4 91,-3 7-67,6-10 68,-8 10-35,12-9-34,-13 3 44,12-5-47,-12 0-18,9 5 21,-6-3-8,-1 8 20,3-3-66,-2 0 39,-1 9-53,2-10 66,0 13-9,-3-14 5,4 16-33,-2-17-62,-1 12-54,7-9 21,-9 0 112,13 3 14,-12-6 73,12 1-99,-8-5 0,5 3 1,0 1 5,-5 7 124,8-10-32,-8 5 59,10-6-57,-6 0-209,5 0 133,-9 0-134,7 0 157,-11 0-101,7 5 62,-5-3-72,-1 8 41,3-3 28,-2 0-46,-1 4 41,6-4-8,-7 2 7,8-1-2,-6 1-4,-1-2 13,2 7-7,0-9 23,2 11-22,1-9 23,3 0-18,-5 4 20,7-8 75,-10 1-62,10-4 65,-12 0-2,9 0 19,-6 0 16,-1 0-26,7 0-126,-9 0 36,9 0-26,-7 0 49,1 0-57,2 0 39,-2 0-44,-1 0-33,7 0 71,-9 0-79,13 5 72,-13-1-35,9 4 5,-7-4-15,1 1 14,2-5 20,-8 0-19,8 4 17,-6-1 13,6 8-8,-6-9 18,1 3-20,-4 0 9,0-3-6,0 8 7,2-8 12,-2 3-10,4-5 11,-1 0-14,5 6 67,-6-5-45,4 10 49,-6-8-47,0 1-13,0-4 18,4 0-19,-1 0-86,6 0 61,-6 5-66,1-1 87,-4 5-30,4-6 21,-1 2-28,6-5 11,-6 0 3,1 0-8,-4 4-2,0-1 54,5 8-47,-2-9 47,5 3-15,-2-5-14,1 0 25,6 0-31,-9 0 65,9 0-47,-7 0 58,1 0-65,2 0 15,-3-5-11,1 3 14,2-9 36,-6 8-15,4-1 19,-4 4-23,5 0-78,-1 0 55,-1 0-60,3 0 13,-6 0 31,1 0-39,-4 0 48,5 0-37,-3 0 25,7 0-31,-6 0 92,1 0-49,-4 0 50,0 0-59,0 0-3,2 0 7,-2 0-6,0 0 14,2 4-85,-2-1 63,0 8-65,0-9 23,1 8 36,-1-8-45,0 9 54,0-10 82,-3 5-66,2-6 66,-7 0-100,6 0 151,-2 0-110,5 0 120,-1 0-138,0 0 7,1 0 4,0 0-1,3 0-46,-2 0-60,6 0 40,-5 5-106,2-3 147,-5 8-66,1-6 73,-1-1-11,0-3 9,2 0-37,-2 0 4,0 0 106,0 5-78,1-1 102,-1 5-77,1-6-21,-1 2 49,4-5-41,-1 0 23,5 0-9,-5 0-4,2 0-3,-5 0-3,0 0-7,4 4 11,-1 0-39,6 6 25,-6-8-28,1 3 26,-4-5-72,0 0 49,2 0-59,-2 0 82,4 5-13,-1-3 0,5 9 1,-6-10 34,4 5-21,-2-6 24,-2 0 0,6 0-26,-5 5 31,1-3-31,1 8 22,-2-6-8,5-1 12,-5-3-6,2 0-7,-5 0 7,4 0-6,-1 6-3,6-3-2,-8 6 0,8-6 0,-6 3 5,5-6-3,-5 0 3,1 0-46,1 5 30,-4-3-31,9 8 38,-8-8-31,2 3 19,1 0-22,-3-3 25,7 9 20,-6-9-18,1 3 15,1-5-19,-2 0 1,5 5-5,-6-3 5,2 8 42,-3-6-29,0-1 39,-1 3-40,4-3 6,-1 8-3,5-10 3,-5 5-30,2-1 22,-5-3-24,4 8 23,-1-8-22,6 3 13,-4-5-16,3 6 70,0-5-35,-6 10 35,6-9-47,-5 3 57,6 0-40,-6-3 47,6 9 6,-8-8-35,12 2 43,-9-5-44,9 4-45,-6-1 40,-1 8-38,7-9 46,-9 3-104,14 0 75,-14-3-79,13 8 81,-12-8 8,10 3-32,-6-5 22,5 0 18,2 0-10,-7 0 18,7 6 82,-8-4-83,8 8 92,-2-8-96,-1 3 22,6-5-5,-6 0 14,6 0-10,-8 0-65,5 0 51,-2 0-50,-1 0-44,2 0 69,-1 0-81,-1 0 95,1 0-38,2 0 27,-9 0-44,11 0 23,-14 0-9,13 0 3,-13 0 1,14 0 24,-14 0-17,12 0 16,-10 5-11,9-1 36,-10 5-24,8-6 26,-6 2-28,-1-1-4,7-1 12,-9 8-9,9-9 119,-7 3-90,1-5 90,1 0-92,-5 0-9,6 0 11,-8 0-13,8 0-21,-6 0 15,1 0-14,-4 0 16,5 0-31,-2 0 20,5 0-23,-5 0 7,2 0 16,-5 0-21,0 0 22,1 0-8,-1 0 6,0 0-8,0 0-10,2 0 7,-2 0-8,0 0 14,-3 0 4,0 0-3,-4 0 4,6 0-4,-4 0 23,6 0-16,0 0 18,-1 0-23,0 0 0,2 0 3,-2 0 5,0 0-8,0 0 9,1 0-12,-1 0-2,0 0 6,0 0-6,2 0 8,-2 0-7,0 0 5,0 0-6,1 0 38,-1 0-23,5 0 24,-2 0-34,5 0 10,-6 0-6,2 0 7,2 0-5,-5 0-10,8 0 10,-2 0-10,-1 0 7,7 0 2,-9 0-2,14 0 4,-14 0-14,13 0 10,-13 0-12,12 0 14,-11 0 9,8 0-7,-6 0 5,3 0-9,1 0-3,4 0 2,-2 0 5,5 0-14,-5 0 13,6 0-14,-8 0 4,9 0 6,-4 0-7,2 0 8,0 0-8,-5 0 5,6 0-8,-2 0 23,3 0-13,2 0 13,-2 0-16,1-5 27,-1 3-19,2-9 20,-2 8-23,-3-1 5,2-1 0,-6 2 1,5-6 1,0 5-5,-3-1 8,4 0-6,-6 3-27,1-8-11,2 8-3,-4-4-25,6 6 49,-5 0-24,6 0 26,-10 0 3,8 0-11,-8 0 9,5 0-26,0 0 39,-1 0-31,2 0 33,0-5-22,-3 3 2,4-8 0,-6 8 0,1-8 39,-5 8 10,7-9 6,-9 8 14,9-6-46,-7 6 15,1-8-16,2 4-16,-3 0 15,1-4-14,1 10 15,-5-5-19,5 1 14,-6 3-16,7-8-21,-6 8 26,6-3-30,-8 5 37,9 0-6,-8 0 0,6 0-3,-5 0 3,6 0 3,-8 0-1,5 0 0,-2 0-2,-2 0-3,7-6 3,-7 5 21,3-10 34,-1 8-16,-1-6 16,6 5-21,-6-6-17,1 3 21,-4 0-25,0-4-2,0 4 0,6 0 3,-5-3-22,8 3 23,-6-2-23,1-5 27,-4 9-26,5-11 18,-7 14-22,14-9 23,-21 10 3,22-10-4,-24 4 3,19 0-13,-18-3 4,12 6-5,-5-5 8,3 6-4,0-6 4,2 5-3,-2-4 4,0 4-11,0-6 8,1 8-8,-1-9 26,0 10-12,0-10 11,2 4-16,-2 0 50,-4-4-34,2 4 38,-5-1-23,6-6-16,-3 8 19,4-10-20,0 9-1,1 0 0,-1-8 10,0 9-18,0-13-28,2 14 18,-2-9-23,0 5-7,1 2 35,4-9-45,-4 13 50,8-13-25,-6 9 18,1 0-23,0-9 43,-1 11-22,6-15 20,-6 15-22,4-16 1,-4 17 0,6-17 0,-7 16 37,7-14-25,-7 13 30,6-13-34,-1 14-15,-1-16 12,7 17-13,-8-17 18,12 16-14,-13-14 9,13 13-12,-12-13 13,12 14-2,-13-16 0,9 17-3,-7-17 29,1 16-23,2-15 23,-3 15-27,1-14 1,1 14 1,-6-11 2,7 14-7,-7-9 5,7 10-3,-6-10-8,6 4 12,-8-2-12,8 1 12,-6-1-2,1 2 0,-4-7-2,2 8 0,-2-9 44,0 8-34,-5 0 34,4-4-40,-10 4 1,6-2 2,-10 0 0,12 6-4,-14-6 3,10 6-1,-8-8 4,2 9-16,1-8 11,-1 8-12,-2-9 16,4 10-27,-3-10 19,0 9-23,2-8 41,-2 6-15,0-4 15,2 4 5,-5-10-15,4 9 18,-4-11-23,4 9 12,0 0-7,-1-9 11,3 11-12,-8-9-38,8 7-12,-8-2-1,12 0-28,-9 0 30,8 2-4,-6-3 3,1 3 16,4 0 6,-7-9-11,12 11 6,-12-9 7,14 7-20,-14-2 12,12 0 46,-12 0-5,12 2 54,-12-9-55,13 13 49,-14-13-63,14 9 50,-10 0-42,8-4 4,-1 4 0,-5-1-1,8-3 25,-14 4-15,10 0 18,-12-3-28,8 3 0,-8-1 1,8-2 0,-6 8 32,-1-8 8,-2 8 3,0-9-39,0 8-36,0-6 0,0 6 9,0-8-80,0 9-2051,0-3 1212,0 10-1519,0 2 1869,-2 11 25,-6 8 21,-9 6-29,-6 10 0,-8 4 0</inkml:trace>
  <inkml:trace contextRef="#ctx0" brushRef="#br2" timeOffset="15">1042 5936 10813,'0'-42'0,"0"31"-494,0-8 125,0 14-308,0-16 280,0 15 250,0-8 30,0 7 178,0-1-22,0-1 30,0 5-36,0-5 74,0 6-66,0-8 73,0 4-90,0 0 120,-4-3-84,1 8 99,-4-8-48,4 8-32,-1-9 39,4 8-46,-3-1 27,0 4 3,-5 0 1,6 0 8,-2 0-94,0 0 73,2 4-67,-6-1 45,6 11 3,-2-8-12,4 15 12,0-16 53,0 9-40,0-7 44,0 2-19,0 5-21,0-9 23,0 11-29,0-9 124,4 0-70,-2 9 84,6-7-90,-6 13-17,2-1 17,-4 4-10,0 0-107,0-1 56,0 3-55,0 2 82,0-2-79,0 13 57,0-10-78,0 16 82,0-16-5,0 15-4,0-15-21,0 16 42,0-11-34,0 12 26,0-3-16,0 7-18,0-2 17,0 2-10,0 4-24,0-2 26,0 12-26,0-9 35,0 14-34,0-10 22,0 12-24,0-7 24,0 9 4,0-9-8,0 7-11,0-2 18,0 5-20,-4-1 20,2 7-53,-6-4 21,2 9-25,0-8 32,-2 3 11,5-2-4,0-2 6,3 9-6,0-9-5,0-1 4,0-4-6,0-7 9,0 9 2,0-4-4,0 4 5,0 1-16,0 6 18,0-4-25,0 13 25,0-9-57,0 14 41,0-15-39,-4 10 48,1-13-5,-4 4 5,4-5-9,-2-3-96,5 3 65,0-1-70,0-4 100,0 1-3,0-7 0,0 3-8,0-1 17,0-2-12,0 4 12,5-3-18,-2-4 6,4 8-4,-4-15 13,1 15-10,-4-16 3,0 11 0,0-12 1,0 7 7,-4-8-4,1 10 4,-4-9-40,4 1 25,-2-5-29,5 2 33,0-5-26,0 1 20,0-12-26,0 4 31,0-11-46,0 2 33,0-5-33,0 1 13,0-1 14,0-1-17,0-3 17,0 2-8,0-9 2,0 9-4,0-9 5,0 9-22,0-7 15,0 7-17,0-9-4,0 8 20,0-11-21,0 3 27,-3-5-47,1-2 34,-7 3-41,8-8 118,-4 3-55,5 1 58,0-5-73,0 10 5,0-9-3,0 3 13,0 0-4,0-3 17,0 9-131,0-4 73,0 1-85,0 1 93,0-5 507,0 1-463,5-5 439,-4 0-563,8 0 97,-7 0 22,6 0-17,-5 0 8,8 0 51,-2 0-64,5 0 64,0 0-72,-2 0 95,6 0 25,-1 0 6,3 0-8,1 0-34,3 0-29,-1 0 33,10-5-27,-9 1-22,13-5 26,-9 6-27,7-2-16,0 5 12,-2 0-11,5-4 0,-1 1 16,8-8-18,-2 9 16,6-3-10,-2 5 6,0 0-9,6 0 9,-9 0-1,14 0-5,-10 0 5,13 0 41,-4 0-28,3-5 35,6 3-44,1-14 10,5 11-7,6-14 12,-6 8 5,14-7-5,-14 1 7,12 3-12,-11-9 16,7 7-8,-11-5 10,8 5-50,-7-1 23,9-1-26,-4 8 34,3-10-41,-7 15 27,6-11-29,-11 14 38,11-3-42,-12 5 30,13 0-37,-13 0 33,12 0 1,-11 0-4,11-5-1,-11 3 16,11-8-16,-8 8 15,11-3-12,-2 5 1,-1 0 1,3 0 0,-11 0 0,10 0 1,-11-6 3,8 5-2,0-10 7,-3 9-6,3-8 4,-4 8-8,-1-9 3,-3 8-4,5-2 3,-7 5-13,7 0 8,-6 0-8,0 0 12,3 0-10,-2 5 7,-1-2-8,6 11 9,-7-8 0,11 15-1,-12-18 1,9 18-9,-7-15 7,1 13-8,0-14 11,0 11-3,-1-9 3,3 0-3,-7 4 6,3-10-5,-6 5 6,2-6-6,-1 0 21,-3 5-15,0-3 15,-5 8-18,3-8-1,-4 3 1,-2 1 0,-3-3-16,6 11 12,-9-9-11,9 15-20,-5-10-12,-1 8 0,6-1 3,-9-1 13,11 5 12,-12-5-16,5 7 14,-5-12 26,6 8-22,-6-14 22,1 14-31,-6-13 9,0 13-13,-9-14 9,4 16 36,-7-15 19,1 8 2,1-7 18,-6 2-57,4 5 25,-2-9-24,-3 11 4,8-9-3,-6 0 1,1 9 1,-4-11-3,2 9 2,-2-11-4,0 6 2,0-5 1,1 4-1,0 1-1,-1-2 1,0 4-1,4-4 0,-1 0 2,6 9 0,-7-11 1,3 9-2,-5-7 2,-3 2-1,0 5 1,-4-9-1,6 11 6,-4-14-5,3 8 6,0-8 29,-6 9-26,2-10 28,0 5-34,-5-1-1,7-3 3,-12 8-2,12-6-1,-8-1 3,7-3-2,-1 5 3,-5-1-11,6 6 9,-6-8-9,5 9 2,1-9 6,-8 8-7,10-8 6,-9 3-7,7 0 3,-1-3-4,-7 9 4,6-10 2,-7 5-2,0-1 1,2-3 14,-5 8-9,0-6 8,1 1-11,-1-5 41,4 0-28,-4 0 274,1 0-210,-4-5 138,0 1-242,0-10-18,0 4-8,0-8 42,0 1-7,0 2 9,3-7 2,0-5-4,6 1 2,-8-9 6,8 1-1,-8 3-1,8-10 0,-8 6 27,4-12-20,-5 1 24,0-3-28,0-2 37,0-3-27,0-4 30,0-11-36,0-5 3,0-3-2,0-14 5,0 6-20,0-13 16,0 3-16,-5 0 47,4-8-20,-12 11 21,6-22-29,-8 19 48,1-23 15,5 24 2,-6-19-9,6 15-47,-9-8 3,5 11 4,-5-3-38,6 14-7,-7-6-2,8 8 10,-8-6-30,6 0 15,-6-10-65,4 10 10,-1-18 40,-3 20-19,6-17 57,-1 13-43,0-8 16,7 8-16,-11-8 77,14 8-6,-12-3 55,12 5-62,-12 6 34,12 1-19,-13 7 5,14 4 4,-14 1-58,12 8 28,-10 3-12,10 3 16,-7-1 17,6 3-16,0-6 9,-2 6-57,6-2 30,-2-1-37,4 4 31,0-8 9,0 7-16,0-1 14,0 3-24,0 7 19,0-4-14,0 8 18,0-2-47,0-2 34,0 9-35,0-9 44,0 14-4,0-16 3,-5 16-9,4-15 12,-8 15-13,7-16 11,-1 16-14,3-10 36,-5 8 3,3-1 6,-6-2 22,6 8-47,-6 1 28,6 5-29,-7 5-6,8-1 4,-8-1-3,7 8 17,-6-10-3,6 15 4,-2-14-10,0 8 1,2-7 7,-6 1-5,5 6 27,0-8-23,3 14 17,0-11-22,-4 9-9,1 0 8,-4-4-5,4 10 9,-1-10-41,4 9 29,0-8-33,0 8 42,0-3-9,0-1 1,0 5-9,0-10 7,0 8-15,0-3 13,-3 6-11,0 0 13,-6 0-60,8 0 14,-8 0-54,8 0 57,-8 0-23,4 0 22,-5 0-15,-1 0 57,-3 0-19,1 0 43,-10 0-53,6 0 5,-11 6-17,5-3 12,-6 8 24,6-10 24,-10 5 39,6-1-31,-13-3-23,4 8-20,-5-3-5,0 0 17,0 4-4,1-9 1,-6 3-13,3-5 35,-10 0-21,9 0 20,-14 0-27,10 0 4,-12 0-8,4 0 6,-6 0 28,1 0-29,-1 0 34,0 5-40,-2-3 17,1 9 0,-7-8 2,7 2 1,-3-5 7,2 0-7,1 0 6,-8-5 10,4 2-16,0-8 16,-3 9-19,2-8 19,1 8-14,-2-9 19,2 4-15,0 0 2,-8-3 0,6 3 2,-6 0-2,-1-4 1,3 8 0,-3-6-2,0 5-27,3-6 19,-6 8-19,0-3 1,-2 5 15,3 0-19,0 0 22,3-5 32,1-2-24,-2-6 24,1-4 9,-3 1-30,3-5 33,-4 0-40,6-4 49,-7 0 17,3-1 1,0 2 3,-8-1-45,13 4 11,-13 0-3,10 10-32,-7-5-10,-2 9-1,8 0 8,-7-3-5,6 8-4,-5-8-15,3 8 0,1-9 23,0 4-2,1-2-6,-8-5 42,10 9-10,-9-11 16,10 9-13,-9-5 12,11 0 9,-14-6 5,15 2 29,-12-1-55,10-1 34,-12 9-34,14-12-15,-15 16 13,14-9-14,-11 10 20,10 1 2,-7-2-1,7 1-6,-3-6-31,0 8-24,7-3 8,-5 5-6,11-6 26,-2 5 2,4-10-5,-1 9-2,1-3 14,-1 0-16,2 3 17,3-9-9,-3 4 7,7 0-4,-2-3 2,4 6 2,3-4-1,0 4 0,9-7-11,-8 4 8,12 0-9,-7-3 11,4 8-116,-2-3 22,3 5-74,-2 5-188,6-3-90,-1 14-159,0-8 29,5 15-151,-4-2 114,7 9-120,-1-3-80,-2 13 223,4-5-140,-3 13 201,0 3 127,5 10 45,-6 20 67,4 14 0,-7 14 0</inkml:trace>
  <inkml:trace contextRef="#ctx0" brushRef="#br0" timeOffset="16">13895 4759 11996,'-13'0'1552,"8"0"-1300,3 0-137,-6 0 26,2 4 21,-8 1-33,2 12 6,-6-1-141,0 14 28,-6-4 119,4 10-54,-10-3 139,3 4-73,-3 1 30,0-1-57,0 4 48,-1-3-138,1 8 123,-1-7-114,1 1 20,-3 1-46,1-1 19,-2 4-14,1-2 14,4 5-89,-5-1 38,1 5-9,-1-3 108,-5 6-40,5-1 0,-8 3-89,5-2-58,-3 3 22,-2-1-10,7-5 70,-8 3 42,10-5-42,-7 4 93,8-4-52,-1 0 57,3-5-61,-1-3-61,1-1 47,-1-1-48,1 7 70,0-8-1,0 3 6,-1-3-4,1-1-43,0 0 25,2 0-37,0 0 63,6-4-21,-5 2 20,8-8-29,-5 6-13,8-10 7,-2 7-8,3-9 19,3-4-1,-3 1 0,10-11-4,-7 7-77,9-10 60,-7 8-60,9-7 82,-5 0-143,5 2 102,-5 0-118,2-1 140,-2 1-25,-3-2 18,6 0-28,-10 8 48,11-10-38,-7 8 27,5-10-34,-1 6 92,-2-5-65,3 7 72,0-7-242,-2 1 32,5-3-1004,-2 0 568,3 4-619,0-3 415,0 7 161,0-1-137,3-2 204,1 5 135,6-3 0,3 7 1</inkml:trace>
  <inkml:trace contextRef="#ctx0" brushRef="#br0" timeOffset="17">5131 4176 11996,'-13'0'1552,"7"0"-1300,5 0-137,-8 0 26,3 3 21,-8 3-33,2 11 6,-6-1-141,1 14 28,-8-4 119,5 9-54,-10-1 139,3 3-73,-3 1 30,0-1-57,0 4 48,0-3-138,0 8 123,-2-7-114,2 1 20,-3 0-46,2 1 19,-4 3-14,2-2 14,5 5-89,-7-1 38,2 5-9,-1-4 108,-5 8-40,5-3 0,-8 5-89,5-3-58,-3 2 22,-1 1-10,5-6 70,-7 3 42,10-5-42,-7 4 93,8-4-52,-1 0 57,3-5-61,-1-3-61,1-1 47,0-1-48,0 6 70,0-6-1,-1 1 6,0-1-4,1-2-43,0 0 25,3 0-37,-2 0 63,7-4-21,-5 2 20,9-9-29,-7 8-13,10-11 7,-4 7-8,5-9 19,1-4-1,-2 1 0,10-11-4,-7 7-77,9-11 60,-7 10-60,9-8 82,-5 0-143,5 2 102,-5 0-118,2-2 140,-2 3-25,-3-3 18,7 0-28,-11 7 48,10-8-38,-6 6 27,5-8-34,0 5 92,-4-5-65,4 7 72,0-8-242,-2 3 32,5-4-1004,-2 0 568,3 4-619,0-3 415,0 6 161,0 0-137,3-1 204,1 4 135,6-3 0,3 7 1</inkml:trace>
  <inkml:trace contextRef="#ctx0" brushRef="#br0" timeOffset="18">14167 4648 10813,'0'-15'-2477,"0"11"2332,0 1 145,-2 1 0,0-7 0,-4 7 0,2-1 0,0 3 0,-3 0 0,2 0 87,1 0-63,-5 0 67,4 0-94,-7 0 9,2 0-5,3 3-2,-4-1 7,8 7-3,-10-7 9,10 1-93,-8-3 67,8 4-73,-7-3 94,5 6 48,1-5-38,-2 3 32,5-5 72,-6 0 30,5 0 5,-3 0-25,3 0 102,-1 0-38,0 0 196,2 0-171,-5 0-44,5 0 2138,-3 0-1522,4 4 1667,0-2-2180,0 8-59,0-3-138,4 11 25,-3-8-25,8 8 82,-3-8-27,8 8 67,-3-7-72,5 4 44,1-2-30,1 2 0,6 1 25,-6 2-27,10 1-16,-7 4 15,5-4 22,0 11-2,-3-7 63,7 10-74,-3-6 35,3 8-48,0-2 38,0 8-32,0-3-23,5 8 0,-4-4-39,5 6-23,-5 1 10,4 0-17,-5 4 0,3-4 1,-2 5-8,9-6 17,-7 6-4,10-10-11,-10 9 1,10-9 9,-10 7 16,10-2 8,-10-3-18,7 5 13,-8-9-9,0 9 7,-1-9-9,-1 5 20,1-3-15,-1-2 18,-3 2-28,2 0 21,-5-2-26,2 6 34,0-6-44,-5 5 31,7-3-26,-11-2-2,10 2-12,-8-3 1,8-1 1,-9-3-6,10 0-4,-10 0-2,9-4-1,-9 4-18,9-12-23,-9 5-2,7-6-27,-8 1 34,0 1 1,-1-7-3,0 4 7,-2-3-21,2-3 7,-2 2-37,2-1 58,-5 1-34,4-1 36,-7 1-4,6 1 3,-5 1-7,5 0 5,-5 5 11,1-1-8,1-3 10,-2 5 31,3-6 11,-5-3 2,-3-1-6,2-10-89,-5 9-6,6-13-3,-2 8 17,-1-6-64,2 0 25,-5 4-96,5-7 91,-5 2 15,6-4 32,-5 0 14,4 0-413,-5 3 104,5-1-282,-5 5-465,2-5-339,1 1-734,-2-3-244,3 0 0,0 0 0</inkml:trace>
  <inkml:trace contextRef="#ctx0" brushRef="#br0" timeOffset="19">5403 4065 10813,'0'-16'-2477,"0"13"2332,0-1 145,-3 3 0,1-8 0,-3 7 0,0-2 0,1 4 0,-3 0 0,3 0 87,-1 0-63,-3 0 67,2 0-94,-5 0 9,0 0-5,4 4-2,-4-2 7,8 7-3,-10-8 9,10 3-93,-8-4 67,8 3-73,-7-1 94,6 5 48,-1-5-38,0 3 32,3-5 72,-5 0 30,6 0 5,-5 0-25,4 0 102,0 0-38,-1 0 196,1 0-171,-3 0-44,3 0 2138,-2 0-1522,4 4 1667,0-3-2180,0 10-59,0-4-138,4 11 25,-2-8-25,6 8 82,-2-8-27,8 8 67,-2-8-72,3 6 44,3-4-30,-1 4 0,7 0 25,-5 2-27,8 1-16,-6 4 15,5-4 22,0 11-2,-3-7 63,7 10-74,-3-6 35,3 8-48,0-2 38,0 7-32,0-1-23,5 7 0,-4-4-39,5 5-23,-4 3 10,2-1-17,-4 3 0,3-2 1,-2 4-8,10-6 17,-9 6-4,11-10-11,-10 9 1,10-9 9,-10 6 16,10 0 8,-10-5-18,7 6 13,-8-9-9,1 9 7,-3-8-9,0 4 20,1-3-15,-1-2 18,-2 2-28,0 0 21,-3-2-26,0 5 34,1-4-44,-4 4 31,5-3-26,-10-2-2,10 2-12,-8-4 1,8 1 1,-8-4-6,8 0-4,-9 0-2,10-4-1,-11 4-18,10-13-23,-8 6-2,5-5-27,-7-1 34,0 3 1,-1-8-3,0 4 7,-2-4-21,2-1 7,-2 1-37,2-1 58,-5 1-34,4-1 36,-7 1-4,7 0 3,-7 2-7,7 0 5,-7 6 11,2-3-8,2-1 10,-4 4 31,4-6 11,-5-4 2,-3 1-6,2-11-89,-5 9-6,6-13-3,-2 8 17,-1-6-64,2 0 25,-5 4-96,5-7 91,-5 1 15,7-3 32,-7 0 14,5 0-413,-5 4 104,5-2-282,-5 5-465,2-6-339,1 3-734,-2-4-244,4 0 0,-2 0 0</inkml:trace>
  <inkml:trace contextRef="#ctx0" brushRef="#br1" timeOffset="20">5453 3738 9660,'17'-26'-1031,"-13"19"1011,-4-4 94,0 10-44,0-5 5,0 1 23,0 3-92,0-8 57,0 8 23,0-3 69,0 0-47,0 3 46,0-9-96,0 10 529,0-5-354,3 6 348,0 0-449,6 0-55,-8 0 45,8 0-70,-8 0 50,12-5-62,-6 1 71,12-10-33,-2 9 16,3-14-14,0 14 35,0-17-10,4 14 10,-1-10-17,10 1 7,-4 1-5,9-7 10,0 4-59,2-3 42,1 1-43,-1 6 51,2-8-53,2 3 39,-1-4-41,6-3 50,-2 3-5,0-1-4,6 4 3,-8 0-50,12 5 30,-11-7-35,11 4 39,-12-5 23,12-3-15,-8 3 18,9 4-24,-3-3 4,8 8-4,-13-8 3,16 3-1,-15 1-70,8-4 47,-3 8-48,-3-8 28,5 3 28,-5 1-29,6-4 0,-9 7 24,6-6-32,-6 2 34,5-4 18,1 3-14,-8-2 14,5 9-3,-10-9-16,2 7 18,0-5-17,-2 10 13,6-8-3,-10 14 7,4-11-4,-10 9-7,1 0 11,0-4-9,-1 8-77,2-1 50,-4-1-61,-1 2 78,-4-6-44,7 5 31,-9-5-40,9 6 57,-6-8-17,-1 10 15,3-5-20,-6 1 111,5 3-78,-5-8 80,6 3-93,-3 0 66,1-4-40,1 4 49,-6-2-81,2 1 10,-2-1-2,-2 2 12,0-4-97,0 4 69,1 0-74,-1-3 68,5 3 25,-2 0-30,5-4 19,-6 4 38,2-2-36,-2-1 28,-2 3-36,0 0 7,4-4-1,-1 9 7,6-8-8,-6 8 0,1-8 10,-4 8 4,0-3-8,1-1 11,0 5-15,-1-10 2,0 7 5,1-4-12,-1 4 8,0-6-9,0 3 64,2 0-48,2-4 53,-2 4-89,6 0 26,-5-9-21,1 11 8,-4-9 18,2 5-17,-2 2 20,0-4-49,0 4 32,2 0-34,-2-3-25,-5 3 48,4 0-58,-6-4 67,1 10-105,0-5-20,-6 1-15,5 1 26,-12-4-187,8 4 66,-7-1-264,6 5 258,-6 0-51,3 0 123,-5 5-561,0-1 308,0 10-391,0-4 429,0 13-1,0-4 1</inkml:trace>
  <inkml:trace contextRef="#ctx0" brushRef="#br1" timeOffset="21">10231 1885 10813,'-23'0'-593,"7"0"131,12 0 196,-13 0 330,14 0 69,-14 0 102,13 0-29,-8 0 10,9 0 2284,0 0-1652,6 0 1627,0 0-2342,9 0-18,-8 4 2,13-1 2,-10 11-2,12-9-16,-2 16 22,3-15-23,0 13-63,0-14 58,2 15-63,-2-15 68,4 16-49,-1-18 29,6 19-38,-4-17 11,5 14 9,2-14-15,2 15 24,-1-10 12,2 8-21,-1 5 23,-1-11-61,6 23 8,-2-24-13,4 27 10,-5-27 1,3 29 2,-6-29-9,5 24 12,0-23 17,6 15 9,-1-6-26,6 3 12,-9 1-24,1 5 15,-8-2-8,6 7 42,-2-7-35,3 2 40,-3-5-14,2-1-6,-6 6 17,6-2-18,-2 7-27,3-7 26,-3 2-29,2 0 31,-6-2-33,5 7 24,0-8-32,2 8 42,1-7-19,-1 7 14,-2-7-14,5 2-42,-9-5 21,13-1-20,-12-3 6,8 2 30,-11-9-29,7 9 32,-2-9-23,3 9 20,2-7-21,-6 1-11,2 1 16,-5-4-17,6 3 18,-6 1-14,6-2 4,-11 7-10,10-4 19,-10 6-35,7-4 22,-5 2-24,1-9-5,-5 8 30,7-2-34,-9 6 37,13-1 33,-12-6-22,8 4 22,-8-7 7,3 1 8,5 1 10,-9-9-14,9 12-4,-12-13-19,8 10 19,-6 1-10,6-10 22,-7 12-18,3-17 34,-5 17-93,0-16 52,1 14-48,-1-13 51,0 13-23,0-14 11,2 16-20,-2-12 1,0 9 13,0-1-12,-3-1 11,2 2-1,-8-1 0,8-8 0,-6 12-2,4-16 44,-4 15-33,1-15 38,1 11-33,-4-9-4,3 0 7,1 3-7,-7-8-6,8 3 9,-12 1-9,13-5-31,-12 10 26,6-8-27,-5 1 36,1-4 1,0 0-3,0 0-6,-1 0-44,3 0-89,-8 0-5,8 0-39,-8 0-114,8 0 61,-8 0-102,8 0 98,-8 0-82,8 0 50,-3 5-73,1-1-135,4 5 121,-2-6-139,5 6 205,0-6-1278,-2 8 516,6-4-1149,0 0 799,2 3-1,0-2 1</inkml:trace>
  <inkml:trace contextRef="#ctx0" brushRef="#br2" timeOffset="22">17335 4708 10813,'0'-26'-1212,"0"10"1115,0 9 168,0 0-20,0-4 52,0 8-85,0-6-53,0 6 68,0-8-11,0 9 59,0-3-43,0 0 40,0 3-51,0-9 115,0 10-83,0-10 95,0 9-121,0-13 124,0 9 12,4-13 23,-2 14 54,6-15-137,-6 10 54,2-8-51,-4 1 22,0 1-10,0-5 19,0 0-12,0 1-48,0-2 60,0 6-57,0-5-70,4 0 65,-2-4-83,6 0 106,-6-1-92,2 1 60,-4 1-81,0 3 168,0-6-56,0 10 48,0-17-60,4 12 45,-2-8-33,6 5 42,-5-5-50,1 2 23,-4-12-7,0 10 11,0-14-2,0 9-18,3-13 39,0 8-44,6-7-28,-8 6 11,8-6-29,-8 1-36,8-3 68,-3-2-73,-1 2 82,4-2 6,-3 2-18,1-2 14,4 1-12,-7 0-8,12-1 4,-11 1-9,12-4-73,-14 1 58,14-12-53,-13 9 70,12-9 21,-12 7-19,12 2 10,-12-6-118,9 10 81,-7-3-89,-1 10 111,8-3-131,-8 9 86,6-4-91,-4 0 106,-1 3 3,5-2-12,-6 0 8,8 1-71,-8-6 48,1 1-56,3 0 59,-6-1 100,-1 8-80,3-5 80,-2 2-102,4 7-2,-4-11 4,1 17 0,-4-12-23,0 15 18,0-4-17,0 0 24,0 2-28,0-7 22,0 7-23,0-2 10,0 5 9,0-5-15,0 2 16,3-7 9,0 7-7,5-5 4,-6 5 26,2-8-28,-4 8 30,0-2-31,0 6 11,0-1-5,0 4 9,0-2-30,0 9 11,0-3-11,0 4 18,0 1-15,0 3 10,0-1-10,0 8-47,0-3 15,-4 5-26,2 0 34,-6 0 27,2 0-19,-1 0 9,-5 0-12,8 0 13,-12 0 4,12 0-5,-13 0 3,10 0-3,-12 0 3,6 0-3,-6 0 49,8-5-11,-8 3 20,4-9-23,-10 9-30,2-3 12,-5 5-11,1 0 15,1 0-34,-7 0 25,4 0-25,-9 0 12,5 0 10,-6 0-14,6 0 15,-6 0 28,2 0-21,-3 0 18,-1 0-27,-4 0 33,2 0-23,-6 0 31,7 0-9,-3 0-10,4 0 15,-4 0-15,2 0-29,-7 0 25,9 0-24,-10 0-8,9 0-12,-11 0-2,8 0 7,-8 0-12,6 0 29,0 0-41,-6 5 45,4-3-17,-5 9 13,-2-9-17,7 3 24,-8-5-17,12 0 17,-12 0-15,11 0 44,-15 0-29,15 0 33,-20 0-11,14 0-20,-11 0 27,6 0-30,-4 0 25,1 0-19,-2 0 21,0 0-23,1 0 3,4 0-2,-6-5 3,8 3-24,-9-9 22,4 9-23,1-3 23,-10 5 4,6 0-6,-4 0 5,-6 0-8,3 0 2,-5 0-2,4 0 2,-5 5-50,7 3-12,-10 4-3,10 5 11,-6-1 43,3 2 3,-4-1-10,3-8 8,-3 7-42,0-9-3,3 2-17,-3 0 44,2-6-5,4 2 37,-8-5 1,10 0 18,-8 0 4,0-5-10,3 2 13,-7-6-32,2 5 42,-3-1-45,3 5 15,-2-5-12,7 3 16,-3-9 10,0 10-2,3-5 4,-7 6-9,3 0-49,-5-5 32,5 3-34,-3-8 4,7 3-8,-3 0-6,0-9 10,3 11 0,-6-15 20,0 15-24,-2-16 27,-1 17 23,0-11 11,-3 8-3,6 0 30,-13-4-52,11 8 28,-14-3-29,8 6 31,-6 0 21,1 0-5,0 0 1,1 0-40,-1 0 12,5 0-5,-4 0 37,11 0-28,-3 0 27,9 0-32,-5 0-7,5 0 4,-1-3-7,4-1 7,3-6 2,-2 3-3,3 0 0,-1-4-33,0 4-10,3 0-1,-3-3-39,5 2 65,-12 0-40,6-1 48,-11 5-26,7-4 17,-7 4-24,7-6 24,-6 8-16,5-3 13,-5 5-10,4 0 12,-3 0-3,3 0 4,-8 0-3,12 0 9,-15 0-6,14 0 8,-11 0 23,6 0 9,-6 0 3,1 0-8,-2 0 20,3 0 15,-6 0 2,11 0-8,-11 0-14,7 0-22,-11 0 38,8 0-41,-3 0 25,5 0-21,3 0 31,-2 0-144,7 0 40,-3 0-100,0 0 39,3-6 33,-2-1-18,-1-5 47,3-6 33,-3 8 10,0-9 3,3 13-29,-6-13 64,0 14-12,-2-11 71,-1 9-50,0 0-15,1-4 7,-1 8-31,5-6 68,-3 5-12,7-10 3,-3 9-24,1-11-23,5 9-14,-7 0 24,11-3-18,-7 3 7,6 0-10,-1-4 2,-2 4-7,7-2 0,-1-5-1,2 9 5,1-14 10,-1 13-10,2-15 8,-2 16-30,1-14 23,-1 13-24,1-13 59,3 9-25,0-8 24,5 0-32,-6 4 4,6-3-4,-7-1 5,11 2-3,-8-1-6,12-1 9,-8 4-8,6-3 10,0-3-1,-2 6 1,6-9-2,-1 4 15,2-2-11,2-2 7,-1 14-23,1-12 4,-2 18-6,-2-13 14,1 14-38,-7-3-10,7 5-4,-2 0 7,1 0 5,1 0 17,-6 0-21,6 0 19,2 0 8,2 0-22,6 0 16,-5 0-23,5 0 20,-2 0-10,5 0 15,3 0-5,-6 0 7,9 0-2,-9 5-2,11-3 7,-2 9-7,2-10 14,7 5 23,-4-6-15,8 0 14,-8 0-4,6 0-20,-5 0 24,6 0-27,-2 0 7,-1 0-4,7 0 10,-8 0-2,12 0 4,-9 0-3,11 0-165,-2 0 103,0 0-119,2 0 131,-6 0 17,6 0 5,-2 0-2,0 0 4,2 0 36,-10 0 7,7 0 13,-11 0-4,12 0-24,-13 0-4,10 0 9,-7 0-5,-1 5-20,2-3 18,-1 8-17,0-8 7,7 3-2,-11 0 0,14-3 0,-12 9-5,12-8 4,-12 1-5,8 1-11,-7-1 9,5 6-10,0-3 14,5 0-46,-8 9-14,8-13-2,-10 19 5,10-14 15,-8 12-17,8-3 1,-1-3-4,-3 9 37,8-4-21,-3 3 17,4 0 15,0-8 20,0 4 0,0 0 34,0-3-53,0 6 32,0 1-29,0 2 45,0 6 3,0-2 40,0 13-32,0-3-16,0 13 17,-5 9-2,3 0 20,-6 19-16,5-2-15,-4 20-15,4 6-4,-8 20 4,2-5-9,-5 19-5,0-12 7,1 20-10,-4-4 10,4 10-35,-6-7 22,8 0-25,-4-12 30,1-2-57,1-9 6,-5 2-62,6-17 65,-6 11-2,5-27 28,-5 20 11,1-23 52,-3 16-2,0-8 54,-1 5-65,1 0-5,4 0-32,-3-5 10,6 4 71,-1-15-10,0 7 64,7-8-44,-6-6-21,11 6 17,-2-20-14,4 13-150,0-27 28,0 14-132,4-26 79,-2 9 48,11-20-6,-11 6 41,16-13-49,-14-2 55,7-4-33,-3-6 9,-3 3-663,4-6-413,-8-1-314,8-6 80,-8-6 546,8-8 223,-3 2 22,-1-7-20,13 6-77,-4-7-1,10 4 1</inkml:trace>
  <inkml:trace contextRef="#ctx0" brushRef="#br2" timeOffset="23">1532 701 10813,'-34'0'1401,"21"0"-821,-1 0-80,-1 0 248,7 0-171,-4 0-7,9 0 155,0 0-266,3 5 35,3-3-387,5 9 9,6-10-26,2 5-41,8-6 1,-1 0-18,10 0 35,-5-6-256,11 5 85,-6-15-210,6 7-761,-8-14-9,5 7-495,-2-7 297,-5 15 374,4-8 24,-12 14 0,4-3 0</inkml:trace>
  <inkml:trace contextRef="#ctx0" brushRef="#br2" timeOffset="24">1695 601 10813,'-14'-25'-884,"11"16"1359,0 1 45,3 4 638,0-1-394,0 1-144,0 1-178,0-8-36,0 10-92,0-5-69,0 12 90,0 1-191,0 10 123,0 4-101,0 9 32,0-4-72,0 15-76,0-6-15,0 12-25,0-1 32,0 3-21,0 2-37,-4-5 9,1 1 0,-4-12 18,4 9-29,-4-14 20,4 11-74,-5-13 71,6 2-439,-2-9 101,4 0-292,0-11 191,0 6-538,0-14-191,0 3-40,0-10 150,0-2 612,4-16 28,2-5 0,4-9 1</inkml:trace>
  <inkml:trace contextRef="#ctx0" brushRef="#br2" timeOffset="25">2063 676 10813,'0'32'375,"-4"-9"-267,1-4 413,-4 13-28,0-1 344,1 12-286,-7 2-176,10 6-68,-9-7-133,10 4-2,-6-13-36,6 5 22,-6-12-27,5 2-4,0-11-53,3-1 86,0-9-267,0-6 131,0-6-654,0-6 291,3-14-247,0-3 86,8-22 135,-7 1-119,13-15 190,-9 10 182,6-3-34,0 4 152,-5 7-193,7-3 132,-12 12-54,13-6 64,-14 19-60,14-7 172,-8 21-39,5-8 198,0 14-111,-2 2 50,2 7 26,0 11-71,-5 6 77,7 4-180,-12 13 73,9-11-47,-7 10 3,-1-8 0,4 1-15,-8 2 58,4-8-37,-5 4 37,0-12-53,0 4 118,0-14 49,0 12-1,0-16 111,-5 10-105,4-12 35,-12 2 193,6-5-138,-7 0 192,-1 0-232,2 0 7,-1 0-132,0 0 37,5 0-35,-7 0 5,12 0-21,-12 4-2,12-1-4,-9 11-67,12-3 37,-4 12-37,5-4 53,0 7-79,0-6 39,0 3-80,0-9-103,5 8 37,-4-6-95,12 7-127,-4-14 91,8 12-200,0-16 86,-1 9-12,2-10-59,-5-1 151,5-3-152,-1 0-816,-2 0 367,4 0-746,-6 0 759,4 0 0,0 0 1</inkml:trace>
  <inkml:trace contextRef="#ctx0" brushRef="#br2" timeOffset="26">2492 877 10813,'-25'44'702,"12"-16"68,-5-11-200,11 17 471,-6-13-109,11 14-350,-2-7 5,4 7-270,0-2-159,4-1 19,2 3-44,8-12-65,2 5 28,5-19-54,0 12 58,3-16-142,-1 9 43,5-15-90,-2-3 81,1-17-3,2-2-5,-7-17-25,3 5 20,-9-13-125,-2 8 39,-4-8-217,-4 13-75,3-10-5,-6 15-88,-1-11-232,-2 15 107,0-6-190,0 13 252,-2-4-289,-1 14 123,-6-6-170,8 13 193,-8-4 246,8 6 143,-8 6 129,8 1 180,-4 10 0,5 3 0</inkml:trace>
  <inkml:trace contextRef="#ctx0" brushRef="#br2" timeOffset="27">3001 726 10952,'-3'36'2770,"1"-9"-1929,-7 8-296,3-5-37,1 15-246,-4-11 9,3 10-155,0-2 17,-6-7-8,7 11 1,-6-16-90,4 10 14,1-14-46,-3 4 62,8-3-86,-3-8 70,4 4-81,0-13-195,0 4 13,0-10-224,4-4-593,-3-9 229,12-12-381,-4-7 451,5-11 81,0-3 73,-6 2-37,9-3 157,-13 1 428,8 7-19,-7 0 235,2 10 63,1 10-169,-6-5 120,3 15 490,-5-11-236,0 20 399,0-2-379,-5 15 330,3 4-111,-6 9 244,1-4-385,2 15-229,-4-6-127,8 12 4,-4-6-59,5 1 26,5-3-67,-4-13 34,12 7-35,-5-20-67,11 6 62,-3-16-62,4 3-41,4-6 17,-1-11-58,6 1-215,-6-22 96,1 2-175,-4-14 162,0 2-638,2 7-31,-7-11-381,4 16 201,-12-8-247,6 15 543,-12-5-376,8 14 685,-3-9-1,5 2 1</inkml:trace>
  <inkml:trace contextRef="#ctx0" brushRef="#br2" timeOffset="28">3492 850 10813,'-31'9'1389,"21"5"-241,4-3-13,-7 6-430,9 1 70,-7 1-402,5 7-279,-1 4 25,0 2-67,4 1 7,-2 8 43,5-6-42,0 7 40,0-5-121,0 2 38,0-8-77,0 4 71,0-7-293,0-3-72,0-2-209,0-13-1102,0 4 450,0-10-641,0-1 719,0-3 333,0 0 0</inkml:trace>
  <inkml:trace contextRef="#ctx0" brushRef="#br2" timeOffset="29">3451 1253 12834,'-16'19'2919,"12"-14"-2411,4-10-347,0-2 26,0-11-85,4-6 38,2-4-41,8-13-72,6 6 23,3-7-67,6 0 66,-6 7 8,1-6 42,-4 13-373,0-2 98,0 11-240,-3 1 106,-2 10-928,-5 2 128,-5 6-567,4 0 562,-8 6 453,-1 2 44,-5 10 142,-10 1 0,0 6 0</inkml:trace>
  <inkml:trace contextRef="#ctx0" brushRef="#br2" timeOffset="30">3553 1077 10813,'-16'26'2854,"12"-5"-788,4-10-1202,0 10-590,0 0-75,4 9-58,2-2 264,8 7-96,3-3 165,3 1-193,0 2-77,5-3-61,-3-4-16,7 4-27,-6-15-865,1 11 216,-4-8-1301,0 6 291,2 4-554,-2 1-1,0 8 1</inkml:trace>
  <inkml:trace contextRef="#ctx0" brushRef="#br1" timeOffset="31">9761 1658 9288,'-17'0'1411,"14"0"-871,-1 0 649,1 0-1085,-4 0 11,4 0 93,-1 0-35,1 0 85,0 0-180,-5 0 44,6 0-57,-6 6 80,6-3-105,-6 6 91,2 0-104,0-2 101,-3 7-125,7-4 92,-6 8-94,6-1 111,-6-6-105,6 8 67,-7-13-74,8 13 98,-8-9-35,8 8 37,-4 0-119,5-3-30,-4 3-4,2 0 4,-6-4 15,6 3 69,-2 1-80,4-8 82,0 10-10,0-15 10,0 16-15,0-18 76,0 19-63,0-17 61,0 14-64,0-14-13,0 15 16,0-15-13,0 16 4,0-12 9,0 8-5,4 1 13,-2-2-57,6 1 46,-6 1-55,7-4 62,-8 4-60,8-1 42,-4-1-51,2 2 57,1-1-36,-1-8 23,-2 12-26,4-16 96,-3 15-58,0-15 62,2 11-58,-6-15-5,6 10 11,-6-9-12,6 8 7,-2-8-4,1 3 7,0-5-7,-4 6-7,4-5 9,-4 10-11,9-9-28,-8 3 27,13-5-31,-13 0 38,12 0-15,-7 0 6,5 0-10,0 5 10,-2-1 2,2 4-4,0-4 5,-1 1 8,2-5-3,-1 0 5,-7 0-10,10-5 0,-10 1 1,8-10 3,-1 9-2,-5-16 3,8 18-3,-14-19 6,14 14-32,-10-10 19,7-1-17,2 5 19,-9-9-30,10 4 19,-14-8-22,15 3-61,-14-1 68,7 0-76,-4 4 90,-1-2-39,3 9 26,-4-8-36,1 2 37,3-6 54,-8 7-39,4-4 44,-5 9 51,0-4-79,4 1 86,-3 6-100,8-8-5,-8 13 21,4-15 11,-5 16 53,0-14 9,0 13-10,0-13-26,0 14-3,0-14-23,0 13 25,0-15-28,0 16 11,0-14-11,0 13 17,0-13 20,0 14-28,0-16 34,-5 12-10,4-14 15,-8 7 0,4-5-2,-1 5-9,-7-1-14,9-1 17,-12 8-27,12-10 34,-12 15-13,7-11 11,-5 9-33,0 0 1,2-3-7,-6 8 21,0-3-25,-2 5-10,0 0-1,-1 0-82,1-6 43,0 5-73,0-10 73,-2 9-61,2-3 50,0 5-64,3 0 46,0 0-265,4 5 78,-6-3-183,8 14 153,-8-2-1221,6 16 532,-1 8-1065,0 12 841,2 8-1,-2 5 1</inkml:trace>
  <inkml:trace contextRef="#ctx0" brushRef="#br1" timeOffset="32">7413 1809 10813,'-6'-21'284,"-7"18"-34,9 3 258,-7 0-195,5-5-59,-1 1-62,0-5-46,4 6 471,-2-6-96,5 5 319,0-6-235,0 3-175,0 0-139,5-9-115,-2 7-86,8-8 22,-7-1-27,9 8 35,-7-11-8,4 17-5,0-17 12,4 16-19,-1-9-40,4 10 32,-4 1-34,6 3 32,-8 3-41,8 1 0,-2 10-21,3-9 4,0 16 2,5-12 17,-2 8-11,5 1 41,-9-2-19,4 7 13,-12-4-53,8 6 34,-8-4-36,5 5 45,-6-14-20,-4 25 23,2-23-22,-6 23 2,2-14-50,-4 12-18,-4-7 7,-2 7 5,-8-3 46,-3 1-7,-8 2 2,-1-6 39,-5 0-10,-3-4 19,1 0 19,-6-4-7,2 2 2,-3-9-6,2 3-167,0 1 31,9-8-83,-4 10 71,12-15-351,-4 11 95,8-15-249,3 5 261,8-6-789,6 0-173,6-6-886,8-1 0,3-5 0</inkml:trace>
  <inkml:trace contextRef="#ctx0" brushRef="#br1" timeOffset="33">7495 1685 10813,'-6'-21'964,"-3"10"-617,8 9 248,-3-8-216,-1 8 81,4-3-125,-8 5 73,6 0 589,1 0-602,2 5 445,0 2-740,0 11-19,0 3 12,0 3-3,0 6 9,0 2-63,0 12 12,0 0-89,0 1 40,0 3-25,0-13 68,0 5-89,-5-8 55,2-4-93,-4 5 83,4-15-141,-1 3 77,4-7-107,0-7 8,0 4 40,0-10-76,0 10 6,0-9-745,0 3-204,0-10-718,0-2 0,0-6 1</inkml:trace>
  <inkml:trace contextRef="#ctx0" brushRef="#br1" timeOffset="34">12068 2085 10813,'-16'-17'635,"8"13"131,6-5-84,-6 6 452,2-8-396,-1 10-117,-2-10-241,8 9 10,-8-8-152,8 8-65,-8-3 31,4 5-70,-1-6 1,-7 5-17,9-10 35,-12 8-70,7-1-4,-5 4-47,0 0 23,2 0-31,-2 0 24,0 0-69,1 0 68,-2 4-50,1 4 54,7 5-75,-10 4-16,12-3-17,-6 4-15,8-1-52,-1-1 54,4 7-56,0-4 52,0 3 2,0-1-2,0-6 16,0 8 10,0-3 40,4 1-9,2 2 9,5-9-15,4 3-4,-4 1 1,8-8-7,-4 10 5,7-15 46,-2 11-28,4-15 44,-1 10-29,6-9-4,-8 8 6,5-8 71,-6 9-24,-4-10 77,3 10-74,-11-4 128,4 2-62,-5-1 88,-2 1-59,4-2 96,-12 7-18,2-3 52,-14 12-17,-2-4-91,-3 7 47,-4-6-85,1 3 44,-10-9-34,6 3 7,-9-3-78,2-7-29,5-2-49,-8-5 66,8 0-324,-5 0 128,4-5-221,3 2 208,2-6-542,9 0 144,-2 2-377,9-3-390,-2 8-9,8-3-711,-1 5 0,4 0 0</inkml:trace>
  <inkml:trace contextRef="#ctx0" brushRef="#br0" timeOffset="35">5191 3730 10312,'0'-20'1096,"0"15"-961,0-6 308,0 8 13,0-9 204,0 6-85,3 1-54,-2-5-137,6 6-8,-5-12-114,0 13 52,-2-11-69,0 8-4,0-4-112,0 5-32,0-1-18,0-2 21,0 6-47,0-5-2,0 5-11,-2-5 9,0 5-26,-5-1 15,3 3-72,-1 0 9,-3 0 4,2 0-26,-5 0 60,1 3-43,0-1 64,0 5-49,-2-2 10,4 1 2,-2 6-7,-2-9 21,6 11 8,-5-8-8,4 8 7,-3-11-26,0 13-11,3-12 4,-5 10-1,9-11 2,-10 13-7,10-13-8,-8 12 10,8-7 17,-10 5 6,10-1-12,-5-3-20,3 5 12,0-11-14,-1 13 18,5-9 12,-5 5-10,4 2 10,-5-3-10,6 3 45,-2-2-31,3-1 34,0 3-6,0-2-23,3-1 28,-2 6-33,6-3 18,-5 2-14,4 0 16,-2-7-5,4 5-2,2-11 4,-1 13-4,3-12-6,-2 10 8,-2-11-8,4 10 14,-2-8-33,0 0 26,0 2-27,0-5-13,0 7 23,3-8-27,0 6 34,1-5-22,2 2 15,-1-4-19,0 0 17,0 0-3,0 0 1,0 0-4,0 0 51,1-4-37,-1 2 38,0-8-43,0 5 26,0-9-13,0 10 16,0-12-24,1 13 0,-4-11 2,1 10 1,-4-12 13,5 9-10,-2-5 9,3-2-5,1 3-3,-4-6 3,2 3-8,-5-6 1,1 3-3,1 1 2,-5 0 31,2 4 37,-6-4 16,2 0 20,-4-1-6,0-3 2,0 6-16,0-3-14,-4 6 16,2-3-6,-6 2 28,2 1-23,-5-3-17,1 6-13,1-1 18,-5 4-18,5-4 9,-5 3-11,8 1 0,-7-2-14,7 5 22,-4-1-29,-1-2-9,5 3-27,-5-5 6,5 5 5,-8-1-72,5 3 25,-8 0-77,10 0 54,-12 0 34,12 0 18,-10 0-7,5 0-82,-3 3-19,3-1-47,1 5-313,3-5-494,4 6-418,-3-6-430,6 12 41,-2-1 0,3 9 0</inkml:trace>
  <inkml:trace contextRef="#ctx0" brushRef="#br0" timeOffset="36">13956 4313 10312,'0'-19'1096,"0"13"-961,0-4 308,0 6 13,0-8 204,0 7-85,2-1-54,0-4-137,5 6-8,-6-12-114,2 13 52,-3-11-69,0 9-4,0-6-112,0 6-32,0 0-18,0-4 21,0 7-47,0-5-2,0 5-11,-3-5 9,2 5-26,-6-1 15,3 3-72,-1 0 9,-3 0 4,2 0-26,-6 0 60,2 3-43,0-1 64,0 5-49,-1-1 10,2-1 2,-1 7-7,-1-8 21,5 10 8,-5-9-8,4 9 7,-4-11-26,1 13-11,3-12 4,-4 10-1,8-11 2,-10 13-7,10-12-8,-8 10 10,8-5 17,-10 3 6,10 0-12,-5-3-20,3 5 12,0-11-14,-1 13 18,4-9 12,-3 6-10,3 1 10,-5-4-10,6 4 45,-2-1-31,3-3 34,0 4-6,0-2-23,3-1 28,-2 7-33,6-4 18,-5 1-14,3 1 16,0-7-5,3 5-2,2-10 4,-1 11-4,2-11-6,-1 10 8,-1-11-8,2 10 14,-1-8-33,0 0 26,0 2-27,1-5-13,-1 7 23,2-7-27,1 5 34,2-6-22,0 3 15,1-4-19,-2 0 17,2 0-3,-1 0 1,0 0-4,0 0 51,0-4-37,1 3 38,-2-10-43,2 6 26,-2-9-13,2 10 16,-1-12-24,0 13 0,-2-11 2,0 10 1,-4-11 13,5 8-10,-3-6 9,5-1-5,0 4-3,-5-8 3,4 4-8,-7-5 1,2 1-3,2 2 2,-6 1 31,2 2 37,-6-3 16,2 1 20,-4-3-6,0-1 2,0 5-16,0-4-14,-4 8 16,2-4-6,-6 1 28,2 3-23,-6-4-17,2 5-13,2 0 18,-7 4-18,7-4 9,-7 4-11,10-1 0,-8-1-14,7 6 22,-4-3-29,-1-1-9,5 3-27,-6-5 6,7 5 5,-10-1-72,7 3 25,-9 0-77,10 0 54,-12 0 34,12 0 18,-10 0-7,5 0-82,-4 3-19,5-1-47,-1 5-313,5-5-494,3 7-418,-3-8-430,5 13 41,0-1 0,2 10 0</inkml:trace>
  <inkml:trace contextRef="#ctx0" brushRef="#br0" timeOffset="37">3646 4956 10813,'-23'0'0,"16"0"0,1 0 998,0 0-162,5 0 1128,-2 0-1084,6 0 49,1 0-740,7-4-23,1-1-23,7-4-32,1-5-102,2 4 13,4-3-69,-3-1 72,7 7-443,-3-3-214,4 8-679,-1-2-169,0 4-189,0 0 0,0 0 1</inkml:trace>
  <inkml:trace contextRef="#ctx0" brushRef="#br0" timeOffset="38">3842 4641 10813,'0'-15'-1051,"0"8"888,0 5 115,0-5 418,0 5-61,0-3 293,0 10-192,0-3-158,0 5-32,0-2-74,0 0 127,0 8 36,0-10 19,0 11-10,0-7 84,-3 11-30,2-4 176,-5 5-75,4-1-83,-3 5 19,3-2-182,-5 8-66,3-7-68,-1 13-47,0-11 44,3 11-48,-1-5 4,-1 7-45,3-12-44,-5 5 23,5-9-57,-2 2 82,3-6 6,0 2 42,0-4-23,0 2-86,0-10-654,0 4 44,0-10-740,0 5 227,3-12-201,1 1 0,4-4 1</inkml:trace>
  <inkml:trace contextRef="#ctx0" brushRef="#br0" timeOffset="39">3646 4659 10813,'-13'-4'479,"10"3"-245,0-6 22,2 5-21,-5-2 87,4 4 741,0 0-648,2 4 504,0 1-794,0 7-49,0 4 56,0 2-125,0 5 104,0-2-72,0 9 153,0-6-87,0 8 69,-5-1-246,4-1 85,-5 2-209,2 0 95,0-6-20,-2 7 106,0-10-32,2 7-31,-2-11-16,5 4-112,-2-4 117,3-4-233,0 2 108,0-10-220,0 4 215,0-10-44,0 5-347,0-3 26,0-1-279,0 5 304,0-5-36,0 5 106,0-5 28,0 6 114,0-2 167,0 2 0,0 1 0</inkml:trace>
  <inkml:trace contextRef="#ctx0" brushRef="#br0" timeOffset="40">6373 4771 10813,'-12'0'1232,"9"0"-660,3-3-99,0 1 278,0-10-305,0 8 197,0-10-223,0 9 67,3-9-142,-2 10-138,6-8-32,-3 7-33,1 0 94,3-2-42,-2 1 68,8 1 15,-1-4-73,2 7 43,0-1-70,0 3-44,0-4-14,0 3-9,1-6-267,2 1 84,-2-1-174,8-3 181,-5 6 59,5-6 69,-4 8 0,-1-3-1094,2 5-294,-1 5-1132,3 0 0,0 4 1</inkml:trace>
  <inkml:trace contextRef="#ctx0" brushRef="#br0" timeOffset="41">6494 4715 10813,'0'-21'254,"0"7"-44,0 10 197,0-11-115,0 11 184,0-6-53,0 8 189,0-7-98,0 7-144,0-5 33,0 6 305,0-3-376,-3 4 303,1 4-582,-3 1 38,3 9-45,-1 0 61,3 9-57,-2-4 41,0 11-33,-5-7 8,6 10-17,-2-10 5,0 10-11,1-10-18,-3 7 3,3-7-35,-1 2 29,1 1-73,0-5 23,-5 0-71,5-5-9,0 0 35,2-4-26,0 0 47,0 1-264,0-5-205,0 3-163,0-9-1559,0 1 1266,2-3-1084,0 0 1487,5 0 0,-3 0 0</inkml:trace>
  <inkml:trace contextRef="#ctx0" brushRef="#br0" timeOffset="42">12410 5539 10813,'-22'0'0,"14"0"0,3 0 998,-1 0-162,5 0 1128,-2 0-1084,6 0 49,1 0-740,7-3-23,1-3-23,6-3-32,2-5-102,3 4 13,3-2-69,-3-2 72,7 7-443,-3-4-214,3 9-679,0-1-169,0 3-189,1 0 0,-1 0 1</inkml:trace>
  <inkml:trace contextRef="#ctx0" brushRef="#br0" timeOffset="43">12607 5225 10813,'0'-16'-1051,"0"9"888,0 5 115,0-5 418,0 5-61,0-3 293,0 10-192,0-3-158,0 5-32,0-2-74,0 1 127,0 6 36,0-9 19,0 11-10,0-7 84,-3 11-30,1-4 176,-3 5-75,3-1-83,-4 5 19,5-2-182,-6 9-66,3-9-68,-1 14-47,0-10 44,3 10-48,-1-5 4,-1 6-45,3-11-44,-5 5 23,4-9-57,0 2 82,2-6 6,0 3 42,0-6-23,0 3-86,0-10-654,0 4 44,0-9-740,0 3 227,2-10-201,3-1 0,3-2 1</inkml:trace>
  <inkml:trace contextRef="#ctx0" brushRef="#br0" timeOffset="44">12410 5242 10813,'-12'-3'479,"9"1"-245,0-5 22,1 5-21,-3-1 87,3 3 741,-1 0-648,3 3 504,0 2-794,0 8-49,0 2 56,0 3-125,0 5 104,0-2-72,0 9 153,0-6-87,0 8 69,-4 0-246,3-2 85,-5 1-209,2 1 95,-1-6-20,0 8 106,-1-12-32,2 8-31,-2-10-16,4 2-112,0-2 117,2-6-233,0 3 108,0-10-220,0 4 215,0-9-44,0 3-347,0-2 26,0-1-279,0 5 304,0-5-36,0 5 106,0-5 28,0 7 114,0-4 167,0 4 0,0-1 0</inkml:trace>
  <inkml:trace contextRef="#ctx0" brushRef="#br0" timeOffset="45">15138 5355 10813,'-13'0'1232,"11"0"-660,2-4-99,0 2 278,0-10-305,0 9 197,0-12-223,0 10 67,2-9-142,0 11-138,5-10-32,-3 8-33,1 0 94,3-2-42,-2 1 68,8 1 15,-1-4-73,1 8 43,2-3-70,-2 4-44,2-3-14,-1 1-9,0-5-267,4 2 84,-3-2-174,8-4 181,-5 8 59,5-8 69,-4 9 0,-1-3-1094,2 5-294,-1 5-1132,3 0 0,0 4 1</inkml:trace>
  <inkml:trace contextRef="#ctx0" brushRef="#br0" timeOffset="46">15259 5298 10813,'0'-21'254,"0"7"-44,0 11 197,0-13-115,0 12 184,0-6-53,0 8 189,0-7-98,0 8-144,0-6 33,0 5 305,0-2-376,-3 4 303,1 4-582,-3 1 38,3 9-45,-1 0 61,3 9-57,-3-4 41,2 11-33,-6-7 8,5 10-17,-1-10 5,1 11-11,0-12-18,-4 8 3,5-7-35,-2 2 29,0 1-73,2-5 23,-6 0-71,5-5-9,-1 0 35,3-4-26,0 0 47,0 1-264,0-4-205,0 1-163,0-8-1559,0 1 1266,3-3-1084,-1 0 1487,5 0 0,-3 0 0</inkml:trace>
  <inkml:trace contextRef="#ctx0" brushRef="#br2" timeOffset="47">1695 6136 10813,'-17'0'-928,"10"0"756,4 0 426,-4 0 86,4 0 279,-1-5-144,4 3-297,0-8-34,0 3-118,0 0 134,4-9 135,-1 11 30,4-15-61,-4 10-44,1-8-52,-1 1 37,0 1 115,6-5 59,-8 0-4,3 1 7,-4-2-158,0 11 52,0-8-39,0 13-15,0-9-107,-4 8-61,-2 0 2,-8-4-46,1 9 52,-8-3-33,9 5 6,-12 0 17,14 0 6,-12 5-25,9-3-44,-5 14-37,6-7-24,-2 13-36,3-1-45,1 4 4,4 0-52,-3-1 93,8 3-20,-3-3 60,4 1 3,0-1 140,0 3-56,0-3 69,4 1-101,2 1 88,8-6-58,3 2 84,3-7-95,0 7 29,0-1-19,5 4 41,-2 0-29,5-6 35,-9 4-31,4-7 33,-16 1 32,10 1-9,-13-4 3,8 3-5,-9 1-57,-1-2 35,-2 1-41,0 1 27,0-4-20,-2 3 23,-6 1 3,-6-2-9,-2 1 13,-4-4-16,-1-6 35,-3 3 20,2-8-5,-11 9 3,9-13-23,-13 4 20,8-16-9,-5 3-35,-1-7-38,7 1 10,-5 6 2,10-3-99,-2 5 21,5 2-96,3-3-42,-1 8 60,10-3-61,-5 5 69,12 0 39,-3 0-1,8 0-1,2 0-1130,12 5-342,1-3-201,10 14 177,-4-6 944,7 11-1,-2 0 1</inkml:trace>
  <inkml:trace contextRef="#ctx0" brushRef="#br2" timeOffset="48">1859 6737 10923,'-16'-17'1135,"12"15"-158,4-3-349,0-1-55,0 5-198,4-10 25,-3 4-27,12-2-71,-10-5-13,14 4-94,-10-8-110,12 0 23,-6 4-18,6-8 17,-8 0-22,8-2 30,-2-1-33,3 1-20,-4-3-19,2 3 9,-5 4-54,1-2 47,1 11-32,-8-8 28,6 13 33,-12-9-3,3 13 68,-4-3-81,0 10 55,0 7-75,0 8 4,0 15-28,0 5 23,0 11-25,0 3-177,0 4 56,0 4-150,0 1 144,-4 6 34,3-4 63,-8 1-41,8 3-904,-4-4-268,10 12-937,0 1 0,5 9 1</inkml:trace>
  <inkml:trace contextRef="#ctx0" brushRef="#br1" timeOffset="49">2615 6816 10813,'-15'32'-322,"4"-25"143,2 9-39,-5-9 444,3 9-97,-2-4 296,0 4-296,7-6-63,-7 8-93,10-8 3,-5 8-108,6-11 36,-2 9-187,4-13-98,0 11 82,0-10-163,0 12 261,0-13-98,0 11 92,4-5 7,-2 3 29,6 0 139,-2 1 0,5-1 0</inkml:trace>
  <inkml:trace contextRef="#ctx0" brushRef="#br1" timeOffset="50">2994 6519 10813,'-30'16'-768,"14"-12"597,1 11-53,0-11 43,2 7 70,0-10 25,8 3-18,-8-4 129,10 0-86,-6 0 98,4 0-118,-2 0 162,-1 0-108,-3 0 120,5 0-52,-5 0 28,8 3 1,-10-1-12,10 10-178,-8-8-10,6 10-6,-3-5 36,3 7-1,1-6-12,-6 8-81,4-8 0,-4 4 0</inkml:trace>
  <inkml:trace contextRef="#ctx0" brushRef="#br0" timeOffset="51">3388 6519 8790,'0'-15'1226,"0"11"-969,-3 4 343,2 0-459,-7 0-66,7 0 355,-2 0-234,0 0 219,2 0-158,-5 4-110,2-3 124,0 10-153,-6-6 112,7 6 10,-9-6 35,8 0-151,-8 7 31,7-8-112,-7 10 126,5-10-131,0 11-10,0-11-41,-2 6 8,-1-4 116,4 1-27,-6 3 43,6-6-151,-6 12 104,5-13-139,0 11 148,3-10-279,-3 8 77,5-7-248,-1 0-268,3 3 103,0-3-195,0 0 289,0 7-358,3-8 325,1 10-394,5-9 413,-2 6 0,0-6 0</inkml:trace>
  <inkml:trace contextRef="#ctx0" brushRef="#br1" timeOffset="52">3418 6444 10813,'-30'0'-122,"14"0"73,2 0 150,-2 0-92,5 0 115,-4 0-127,7 0 107,-4-4-113,2 3 52,5-7-129,-5 3 142,5-2 37,1 0 50,-5 5-347,6-1-213,-9 3-181,9 0 58,-6 0 214,3 0 97,-1 0-8,-3 0-1,-3 0 1</inkml:trace>
  <inkml:trace contextRef="#ctx0" brushRef="#br1" timeOffset="53">3176 6890 9485,'-11'-14'278,"9"10"-20,-4 4 27,5 0 51,-5 0 14,5 0-16,-6 0-147,5 0 35,-4-5-50,5 3 46,-2-5-47,0 6 32,2-3-60,-6 1 53,5 1-49,-1-5 70,1 5-26,0-3 0,-4 5-4,2 0-6,0 0-51,-3 0 52,5 0-57,-4 0 17,5 0 19,-8 0-19,7 0 31,-8 0-83,8 0-41,-4 0-13,5 0-104,-9 0 59,7 0-26,-5 0 43,3 5 100,1-3-18,-6 8 17,7-6-134,-6 12 69,5-13-89,0 8 89,-3-6 109,2 0-59,1 4 76,-2-4-108,5 1-2,-6 4 1,5-6-11,-3 11-48,3-11 39,-4 10-56,5-9 63,-6 9-20,5-10 2,0 8-2,2-7-24,0 1-20,0 4 4,0-6-6,0 12 24,0-13 8,0 11-11,0-5 10,0 3 1,0 0-1,0 1 2,0-1-8,0 2 4,0-7-5,0 7 10,0-10 12,0 12-8,0-13 10,0 11-19,0-9 2,2 6-1,0-6 2,5 0 8,-3 4-5,1-3 7,0-1-10,0 2-6,3-2 3,-1 0-5,5 4 3,-6-7 7,5 1-7,-5-3 7,5 4-2,-1-2-3,0 5 3,0-6 14,0 3-12,0-4 15,3 0-19,-3 0-9,3 0 7,-7 0-6,7 0 10,-8 0 21,7 0-16,-2 0 15,-1 0-14,2 0-1,-1 0 0,-1-4 0,5 3 18,-5-6-13,5 1 15,-6 1-19,4-7-2,-2 8 5,-1-10-5,2 11-3,-1-13 4,-4 12 0,7-6 0,-8 5-32,7-2 20,-2 0-27,-4 1 5,6 1-9,-9-7-2,9 8 2,-9-6 33,9 4-13,-9-2 10,9-3-20,-9-1 7,10-1-11,-11 1 8,11 0 28,-10 3-13,6-5 19,-8 7-24,5-7 48,-5 2-33,7 1 40,-7-3-14,2 2 16,-3-1-3,0-2 3,0 2 3,0-2-24,0 4 29,0-7-33,0 8 3,0-8 3,0 11 10,0-8 28,0 11 19,0-10 2,0 7-19,-3-7 5,2 5-3,-9 0 8,7 4-5,-9-7-23,9 8 1,-10-6 2,11 4 0,-11-1-4,10 0 2,-9 6-39,7-3-24,-7 1-30,2 1 20,2-7-15,-7 7 24,7-1-2,-7 3-4,7 0-146,-4 0 23,2 3-107,2 4-224,-4 6 127,2 2-204,0 3 114,-3 1-878,0 2 210,2 0-584,-3 6 561,5-3 222,-4 3 0,0 1 0</inkml:trace>
  <inkml:trace contextRef="#ctx0" brushRef="#br1" timeOffset="54">3766 6444 10813,'-16'0'-31,"6"0"67,6 3-12,-3-1 12,0 7 119,-5-7 1,6 1 114,-5-6-236,4 1 18,-3-7-209,-2 4 186,7 0-36,-7-3 35,6 7 18,-5-3 9,1-1 97,4 3 0,-7-5-241,10 5-331,-9-1-85,9 6-130,-9-1 23,9 5 206,-10-5-42,11 7 210,-10-4 138,6 7 0,-5 4 1</inkml:trace>
  <inkml:trace contextRef="#ctx0" brushRef="#br1" timeOffset="55">3797 6519 9502,'-12'0'-1039,"9"0"927,3-5 115,0 3-146,-3-8 136,-1 3 0,-5-7 1</inkml:trace>
  <inkml:trace contextRef="#ctx0" brushRef="#br1" timeOffset="56">3918 6463 10813,'-43'14'-1284,"24"-10"1037,-2-4 36,5 0-49,4-4 53,-2-1 0,3-4 1</inkml:trace>
  <inkml:trace contextRef="#ctx0" brushRef="#br1" timeOffset="57">6130 6630 10813,'-43'12'0,"24"-10"-292,-8 7-72,6-7-291,-8 5-1,2-2 1</inkml:trace>
  <inkml:trace contextRef="#ctx0" brushRef="#br1" timeOffset="58">5812 6593 10813,'-16'0'-932,"6"0"199,9 0 375,-2-3 152,0-3 75,-1-8 0,-5 0 0</inkml:trace>
  <inkml:trace contextRef="#ctx0" brushRef="#br1" timeOffset="59">5388 6574 10813,'-56'0'0,"35"3"0,-6-1-292,8 7-72,-5-11-291,8 0-1,-3-8 1</inkml:trace>
  <inkml:trace contextRef="#ctx0" brushRef="#br1" timeOffset="60">4767 6426 10813,'-57'-7'-513,"28"0"262,7 2 113,1 0-47,5-2 125,5 5-336,-4-3 91,4 5-126,-2 0 223,-3-4 163,2-1 0,-3-4 0</inkml:trace>
  <inkml:trace contextRef="#ctx0" brushRef="#br1" timeOffset="61">7131 6537 10813,'-42'0'-1008,"27"0"1008,-7-4 0,5 3 509,-4-6-49,5 5 338,-3-2-1005,5 4-37,1 0-581,-1 0 326,5 0-19,-4 0 129,0 0-53,-1 0 269,-2 4 89,0-2 84,2 5 0,-2-6 0,2 6 0,-2-5 0,2 7 0,-2-7 0,1 1 0,-3 1 0,-2 1 0,-3 4 0</inkml:trace>
  <inkml:trace contextRef="#ctx0" brushRef="#br1" timeOffset="62">7207 7057 11827,'-12'-18'810,"11"13"-554,-2-4-11,3 8 7,0-7 29,0 7 22,0-6 36,0 5 198,0-2-227,-3 4 148,2-3-216,-5 1-80,2-7-4,-1 8-76,-2-3 11,6 4-9,-5-3 16,5 1-89,-8-5 35,5 5-85,-5-1 39,5 3-9,-3 0 28,-2 0 8,-1 0 10,4 3 12,-6-1-22,9 5 21,-9-5-9,9 5 1,-9-6-7,9 8 17,-6-7-11,3 5 17,2-5-3,-5 5-54,7-2-6,-11 0-11,7 8-33,-4-6 36,1 5-9,2 2 8,3-4 1,-5 8 25,5-7-36,-7 6 14,8-6 6,-7 1-10,5 2 16,1-3 4,-2 6-7,2-3 6,0 6-16,-3-6-17,5 3 10,-1-6-8,3 6 26,0-3 0,0 0-3,0 4 2,0-8 0,0 5 0,0-3-1,0-5 8,0 9-7,0-13 8,3 8-8,-1-4 13,5-2-8,-3 6 9,0-8-7,5 9 35,-3-6-23,5-1 26,-1 2-12,-3-2-18,5 0 23,-9 4-27,10-3 48,-11-1-35,10 2 40,-6-5-10,5 1-18,-1-3 23,0 0-28,3 0-6,-4 0 8,5 0-6,-6 0 19,7 0-39,-4 0 34,5 0-34,0-3-1,-2 1-11,2-5-2,-5 5 6,4-5 3,-7 5 15,6-7-23,-5 8 47,4-6-22,-3 5 21,3-5-26,-3 2 16,3-1-11,-5-6 15,4 9-15,-2-8-2,0 6 3,3-2 2,-3-4-42,3 8 37,-8-13-37,8 12 40,-7-10-34,4 11 17,1-13-22,-5 12 23,7-10 23,-10 11-21,8-13 18,-8 13-23,7-13 5,-8 9-4,3-6 54,-3-1 9,4 7 54,-5-7-36,2 7 16,-3-7-22,0 2-6,0 3 9,0-5 3,0 7-16,0-7 17,0 2 0,-3 5 10,2-9-5,-8 12 6,6-10-37,-10 11 4,10-13 2,-8 12 0,8-11-10,-10 8 9,7-6-9,-5-1 2,1 7 9,4-7-2,-7 11-5,11-13-1,-10 9-7,6-5 0,-5 1-25,1 2 31,3 4-32,-5-4 36,7 7-9,-10-5 3,7 6-3,-7-6-28,7 5-65,-7-2 3,7 4-57,-5 0-192,6 0 46,-5 0-135,9 0 151,-9 0-507,9 0 173,-9 4-1061,9-2 162,-10 12-556,8 0 0,-5 9 0</inkml:trace>
  <inkml:trace contextRef="#ctx0" brushRef="#br1" timeOffset="63">7919 6630 10813,'-26'-12'-220,"17"5"36,-5 1 274,2-4-78,0 6 61,-1-8 37,4 7-32,-5 0-316,2-3 65,-4 3-308,5 0 24,-6-4 235,7 4-164,-10 0 178,5-2 0,-2 1 0</inkml:trace>
  <inkml:trace contextRef="#ctx0" brushRef="#br1" timeOffset="64">8252 7169 10813,'-7'-42'-32,"-4"16"274,-1 5-70,-4-2 195,2 5-126,-2-1-188,2 1 28,1 3-182,0-1-20,3 3 92,-3-2-118,3 2 201,-3-2-309,5 4 173,-7-3-242,7 2 190,-6-1-113,5-2 82,-3 4-155,2-7-94,5 8 53,-8-8-167,7 4 228,-4-5 98,-1 1 132,5-1 70,-7 0 0,7 1 0,-4-1 0</inkml:trace>
  <inkml:trace contextRef="#ctx0" brushRef="#br1" timeOffset="65">5343 7802 10673,'15'0'512,"-10"0"-27,0 0-186,0 0 179,-1-4-118,6 2 207,-4-6-715,8 6 126,-3-5-476,5 5 279,-2-5-405,5 2 138,-3-2-297,8 0 299,-5 5-71,8-1 112,-8 3-107,5 0 315,-8 0 99,5 3 136,-1 2 0,3 6 0</inkml:trace>
  <inkml:trace contextRef="#ctx0" brushRef="#br1" timeOffset="66">5782 7819 10813,'20'0'-664,"-10"0"666,2 0-161,-4 0 113,5 4-186,0-2 72,-2 6 123,4-6-4,-7 2 131,7-1-279,-4-1 53,5 5-248,-2 0 155,2-2 5,0 6 110,-2-8 23,-1 10 208,0-12 31,-5 6-1,7-5-82,-2 5 149,1-5-85,2 1 255,-2-6-213,2 1-41,-2-5-46,5 5-49,-2-5-178,7 6 12,-4-8-157,10 7 80,-2-1 26,2-1-45,0-1 0,0-4 1</inkml:trace>
  <inkml:trace contextRef="#ctx0" brushRef="#br1" timeOffset="67">6979 7746 10813,'17'0'890,"-8"0"-934,-5 3 13,1-1-297,5 10 213,-8-8-287,10 10 107,-5-11-236,6 9 230,-4-10 167,5 2 31,-6-4 75,7 0 138,-4 0-95,5 0 98,0 0-129,-2 0-107,2 0-27,-2 0-33,5 0-130,-2 0 57,3 0 26,0 0 63,3 3 167,3 3 0,1 2 0</inkml:trace>
  <inkml:trace contextRef="#ctx0" brushRef="#br1" timeOffset="68">7601 7782 10813,'25'-3'-339,"-16"1"30,2-5 239,-1 5 54,-1-1 117,3 3 2,-2 0 6,-3 0-273,4 0 62,-5 0-232,5 0-119,-1 0 111,-1 0-56,2 0 200,-1 0 128,0 0 0,0 0 0</inkml:trace>
  <inkml:trace contextRef="#ctx0" brushRef="#br1" timeOffset="69">7934 7672 10813,'27'-18'-4,"-14"15"119,-3-11 27,0 8 121,2-8-488,-4 7 103,5-7-350,0 2-158,3 1 204,-2-6-156,2 3 271,-2-9 188,2-2-1,-2-3 1</inkml:trace>
  <inkml:trace contextRef="#ctx0" brushRef="#br1" timeOffset="70">2129 8248 10813,'-13'18'690,"11"-13"-1,-9 7-296,7-8 257,-3 10-248,0-9 239,-2 9-52,2-11-46,3 10-90,-2-11-151,5 5-116,-2-6-56,3 6 48,0-5-45,3 2-24,1-4-2,6 0-25,6-4-13,2-1-310,10-7 67,-1-4-193,3-4-574,3 3-5,-2-2-726,7-3 130,-7-2-1,2-4 1</inkml:trace>
  <inkml:trace contextRef="#ctx0" brushRef="#br1" timeOffset="71">2191 8006 10004,'0'-15'1480,"-3"12"-884,2-2-140,-7 3-54,7-5-70,-2 5 345,3-1-406,-3 3 383,2 0-487,-5 3-34,5 2 126,-2 6-119,-2 1 131,4-1-141,-5 6 0,5-3-103,-2 6 58,3-1-33,0-1 34,-3 1-48,2-1 38,-5 4-79,0-1 35,2 4-60,-2 0 2,2-1 4,0 6-22,-6-7 40,7 10-79,-6-12 29,5 9-48,0-9-502,-4 2 154,7-9-379,-2 4 360,3-11 110,0 3 70,0-8-824,0 2 127,3-8-241,-2-1 455,9-7 491,-4-4 0,4-2 0</inkml:trace>
  <inkml:trace contextRef="#ctx0" brushRef="#br1" timeOffset="72">2343 7969 10813,'0'-21'326,"0"10"-176,0 9 15,-5-1 581,4 3-216,-5 0 412,5 0-296,-2 0-323,3 3 36,0 3-184,0 8 70,-3 0 13,2 5-51,-5-1-21,4 1-65,-2 2-14,4 0-25,-3 5-17,2-1-50,-5-2-2,2 3-32,0-5-43,-4 6 13,4-8-41,0 7 37,-2-5 69,2 2-203,-1-5 25,-2 1-530,6-1 179,-2 1-208,3-5 240,0 4-287,0-8 131,0 4-229,0-2 247,0-5 113,0 6 70,0-11 81,0 5 66,3-6 24,1 6 0,5-1 1</inkml:trace>
  <inkml:trace contextRef="#ctx0" brushRef="#br1" timeOffset="73">3752 8192 10813,'-23'0'897,"16"0"-1358,2 0 126,-2 0 1456,6 0 205,-2 0 367,6 0-420,1 0-1052,7-4 23,1 2-134,6-5-32,3 0-48,4 2 13,3-5-308,2 6 82,0-8-278,0 10 262,4-1-765,-5-1-120,5 2-818,-8-5 0,3 2 0</inkml:trace>
  <inkml:trace contextRef="#ctx0" brushRef="#br1" timeOffset="74">3903 8099 9465,'0'15'2642,"0"-11"-2031,0-1 218,0-1-325,0 5-117,0-1-40,0-1-6,0 4 48,0-8-79,0 6-32,0-5-169,0 5-19,0-2-1,0 2 11,0 4-42,0-4 0,0 11-11,0-4-69,0 8 48,0 3-62,0 3 58,0-1-47,-2 1 32,0-4-56,-5 3 45,3-8-117,-1 4 40,0-4-73,3-5-236,-2 4 88,4-11-212,0 3 134,0-8-479,0 3-138,0-10-531,0 0 0,0-4 0</inkml:trace>
  <inkml:trace contextRef="#ctx0" brushRef="#br1" timeOffset="75">5858 8489 10813,'-17'0'1764,"8"0"-643,8 0 346,-2 0-369,6 0 24,1 0-1040,6 0-40,3-4-18,6-1 37,-4-7-273,10-1 91,-7-3-193,7 9-1066,-5-5 390,-2 10-1074,7-1 623,-4 3 0,5 0 1</inkml:trace>
  <inkml:trace contextRef="#ctx0" brushRef="#br1" timeOffset="76">5874 8341 10813,'0'-21'683,"0"10"-93,0 10 1186,0-5-1153,0 12 961,0-1-1452,0 7-33,0 4 1,0 2-59,0 4 55,0 0-54,0 7-62,-5-4 20,4 7-77,-5-1 58,5-1-110,-2 2 10,0-1-141,2-4-287,-6 3 89,5-9-167,-1 0 215,3-5-481,0-1 134,0-6-356,0 2 339,0-10 261,0 3 28,3-4 88,3 0 0,1 0 0</inkml:trace>
  <inkml:trace contextRef="#ctx0" brushRef="#br1" timeOffset="77">5964 8396 10813,'0'-20'1341,"0"4"-415,0 13-130,0-8 149,0 10-18,0-3-534,0 8 133,0 1-416,0 7-21,0 7-29,0 3-8,0 7 10,0-8-10,0 13-5,0-8-10,0 9-34,0-5-43,0 2 25,0-8-35,0-1 35,0-5-162,0 1 34,0-5-107,0 4 111,0-11-636,0 3 21,0-8-685,0 3 172,-3-10-41,-1 0 0,-5-4 0</inkml:trace>
  <inkml:trace contextRef="#ctx0" brushRef="#br1" timeOffset="78">7737 8434 10813,'-15'-21'1114,"7"5"-790,1 13 753,2-8-210,0 6 386,3 0-606,-1-4-355,3 7 508,0-1-427,3 3 435,1 0-600,6 0 7,3 0-30,5 0 43,-1 0-106,7-4-117,-2 2-37,6-8-61,-1 3 70,6-11 78,-1 8 3,5-8 42,-5 11-1143,3-5-282,-5 10-1133,2-1 0,-5 3 1</inkml:trace>
  <inkml:trace contextRef="#ctx0" brushRef="#br1" timeOffset="79">7874 8415 11468,'0'-14'2031,"0"5"-883,0 7-512,0-5 238,0 5-435,0-1-250,-4 6 55,2 3-102,-3 8-15,3 0 17,-1 5-44,3-1-32,-2 5-8,0-4 15,-5 11-49,6-4 17,-2 6-55,3-1-46,0-4 20,0 6-40,0-10 39,0 7-102,-3-11 28,1 4-84,-3-4 70,3-1-211,-1 1-35,3-5-227,0 4-383,0-11 145,0 3-153,0-3 233,0-1-342,0 1 444,0-6-364,-3-1 632,-1-5 0,-4-4 1</inkml:trace>
  <inkml:trace contextRef="#ctx0" brushRef="#br0" timeOffset="80">1887 10200 10813,'-11'0'-202,"8"0"331,-1 3 129,2-1 59,-4 5 27,5-5 0,-2 3-96,0-5 75,2 0-61,-6 0 60,5 0 835,-1 0-694,3-5 648,3-1-1079,-1-2 34,8-5-37,-5 1-14,7-7 54,-2 1-21,-1-8-25,5 3 9,-3-2 11,5-4-10,-2 6 12,2-7-35,0 11-11,-2-4-2,2 0 3,-2 7 0,-1-9-13,0 11-3,-3-5-40,0 3 66,2 2-38,-7 0 47,4 9-24,-8-2 17,5 5-25,-5-5 14,7 5-4,-7-1 99,2 3-67,-3 3 81,0 3-66,0 2-16,0 6 21,0-3-7,0 5-17,-3 0 19,2 3-19,-7 2 12,4 0-11,0 9 22,-2-4-22,2 6 11,0 0-10,-6-4 3,7 5-14,-9-1 12,8-4-14,-5 3 10,8-3-41,-5 1 32,5-5-35,-6 3 47,5-8-104,-1 7 24,3-5-90,-3 6 85,2-8 16,-5 4 29,5-4-190,-2-1-587,3 5-60,0-4-586,0 7 232,0-5-125,0 2-1,0-5 1</inkml:trace>
  <inkml:trace contextRef="#ctx0" brushRef="#br0" timeOffset="81">4009 9866 10813,'-17'3'-1100,"6"-1"1950,8 5-298,-10-2-76,7 1-8,-5 6-79,1-8 79,4 10-193,-7-7 58,10 7-57,-8-2-38,5 0 29,-5 4-6,1-5-23,2 6-88,-3-6 92,8 6-36,-10-3-11,10 6-17,-5-1-35,4-1-76,-1 4 64,-5-2-105,7 6 20,-5-5-28,6 2 52,-1-5-35,3 1 40,0-2-27,0 3 17,0-1-19,0-1 16,0 1-51,0-5 13,0 4-21,0-8 20,3 2-34,2-1 19,2-2-64,4-4 20,-2 2-22,4 0 35,0-2-50,2 2 82,0-5-50,0 2 55,0-4-18,0-4 12,-3 2-22,2-8 16,-5 1 7,5-7-3,-2 0 9,1-1-25,-1-2 7,-3 1-6,5-1 13,-5-4-32,5 0 23,-5-5-23,2-4 27,-1 2 0,-4-1-2,4-1 1,-6 6-3,1-4 2,0 9-9,-3 0 6,1 1 42,-6 3 17,-1 1 5,-4 0 17,-3 8-59,2-3 19,-4 9-20,1-1-86,-3 3 24,-1 0-77,1 0-351,0 0-14,0 0-202,0 3 176,2 2-571,1 4 248,2 5-478,-1-3 535,3 6 208,1-3 106,0 6-1,-1-3 1</inkml:trace>
  <inkml:trace contextRef="#ctx0" brushRef="#br0" timeOffset="82">6070 9977 10813,'-12'0'-938,"5"0"1150,6 0 74,-5 0 319,2 0-259,0 0-53,-4 0-128,7 0-12,-5 3 167,5-1 22,-5 5 20,2 0 21,-1-2-145,-2 6 1,3-8 10,0 13 6,-5-9-5,2 9 26,-3 0-10,0 3-161,0-1 133,0 1-143,-2-2 127,4 3-49,-2-3-20,1 6-67,2-2-57,3 6-6,-2-8-46,2 7 54,-2-5 1,0 6 31,5-8-7,-2 4-33,3-9-15,0 4 4,0-8 4,3 4-13,-2-2-5,8-1-8,-5 3-25,8-5 24,-7-4-4,10-1 8,-4-4 8,2 0-8,0 0-14,-3 0 13,3 0-31,0-4-4,1-1-16,5-7-47,-6-4-78,9-2 66,-9-5-91,10 2 20,-10-9-72,6 6 20,-8-13 144,4 7 39,-7-5 70,4 5-106,-2-5 74,-5 5 62,5-5-18,-8 9-15,1-4 318,-3 10-88,-3-3 274,-2 9-164,-6 0-148,-5 9 9,-2 2-63,-8 3-41,2 3 29,-5 2-44,5 9-157,-2 4-2,0 3-102,5 5 91,-4-6-75,8 3 39,3-4-79,2-2 33,5 3-753,3-6-243,-2 7-764,5-5 0,-2 7 0</inkml:trace>
  <inkml:trace contextRef="#ctx0" brushRef="#br0" timeOffset="83">7858 10497 10813,'0'15'2556,"0"-11"-1934,0-8 727,0 3-1084,3-12-25,2 6-60,2-5-35,4-2-46,-2 3-119,2-6 50,-1-1-99,-1-3-2,5-5-19,-2 3 17,3-2-58,1-1 84,-2 1-106,2 3 120,-2-5-55,2 6 332,-4-2-161,2 9 179,-8-3-178,7 10-28,-11-7-12,7 10-18,-7-8 44,3 10-28,-3-1 42,5 3-39,-6 0 152,2 0-108,-3 3 134,0 2-129,0 9-4,0 4-3,-3 7-33,2 10 1,-9 0 8,7 18 1,-9-8 61,10 20-2,-11-9 49,10 11-179,-9-5 22,8-1-113,-4-1 66,3-4-369,1-8 87,-3 1-251,5-11 257,-1-1-694,3-5-167,0-7-807,0-3 0,0-4 0</inkml:trace>
  <inkml:trace contextRef="#ctx0" brushRef="#br1" timeOffset="84">12683 7046 10813,'-43'14'-1284,"24"-10"1037,-3-4 36,7 0-49,3-4 53,-2-1 0,3-4 1</inkml:trace>
  <inkml:trace contextRef="#ctx0" brushRef="#br1" timeOffset="85">12562 7103 9502,'-13'0'-1039,"11"0"927,2-6 115,0 5-146,-3-10 136,-2 4 0,-3-7 1</inkml:trace>
  <inkml:trace contextRef="#ctx0" brushRef="#br1" timeOffset="86">12531 7027 10813,'-16'0'-31,"6"0"67,6 4-12,-3-3 12,-1 8 119,-3-7 1,5 1 114,-5-6-236,4 1 18,-3-7-209,-2 4 186,6 0-36,-5-2 35,5 5 18,-5-2 9,1-1 97,4 3 0,-7-5-241,10 6-331,-10-3-85,10 8-130,-8-3 23,8 6 206,-10-5-42,10 7 210,-8-4 138,5 8 0,-5 2 1</inkml:trace>
  <inkml:trace contextRef="#ctx0" brushRef="#br1" timeOffset="87">11941 7473 9485,'-12'-14'278,"11"11"-20,-5 3 27,5 0 51,-5 0 14,5 0-16,-7 0-147,7 0 35,-5-6-50,5 5 46,-2-6-47,0 5 32,2-2-60,-6 1 53,5 1-49,-1-5 70,0 5-26,2-3 0,-5 5-4,2 0-6,0 0-51,-4 0 52,7 0-57,-5 0 17,5 0 19,-8 0-19,6 0 31,-7 0-83,9 0-41,-5 0-13,5 0-104,-9 0 59,7 0-26,-6 0 43,5 5 100,0-3-18,-6 9 17,7-8-134,-6 13 69,5-13-89,0 8 89,-4-6 109,4 0-59,0 4 76,-2-3-108,5-1-2,-6 5 1,5-6-11,-4 12-48,5-13 39,-5 11-56,5-8 63,-6 8-20,5-11 2,-1 9-2,3-6-24,0-1-20,0 5 4,0-6-6,0 12 24,0-13 8,0 11-11,0-5 10,0 3 1,0 1-1,0-1 2,0 0-8,0 2 4,0-7-5,0 7 10,0-10 12,0 12-8,0-13 10,0 11-19,0-8 2,3 4-1,-1-5 2,5 1 8,-3 3-5,0-4 7,2 0-10,-2 2-6,5-2 3,-2 1-5,5 2 3,-7-6 7,7 2-7,-6-4 7,5 3-2,-1-1-3,0 5 3,0-5 14,0 1-12,0-3 15,3 0-19,-3 0-9,3 0 7,-7 0-6,7 0 10,-8 0 21,7 0-16,-2 0 15,-2 0-14,4 0-1,-2 0 0,-2-3 0,7 1 18,-7-5-13,7 2 15,-7-1-19,4-6-2,-2 9 5,-2-11-5,4 10-3,-2-12 4,-4 13 0,6-8 0,-6 6-32,6-2 20,-2 0-27,-5 2 5,8-1-9,-10-6-2,9 8 2,-10-6 33,11 5-13,-10-4 10,9-2-20,-10-1 7,11 0-11,-10-1 8,10 1 28,-10 3-13,6-5 19,-8 7-24,5-7 48,-5 2-33,6 1 40,-5-3-14,1 2 16,-3 0-3,0-4 3,0 4 3,0-4-24,0 5 29,0-6-33,0 6 3,0-6 3,0 10 10,0-9 28,0 12 19,0-10 2,0 7-19,-3-7 5,1 5-3,-8 1 8,7 2-5,-8-6-23,8 8 1,-10-6 2,10 5 0,-10-2-4,11 0 2,-10 5-39,6-2-24,-5 1-30,1 1 20,1-7-15,-5 8 24,5-3-2,-5 4-4,6 0-146,-4 0 23,2 4-107,1 3-224,-2 5 127,1 4-204,0 1 114,-3 3-878,0 1 210,2 0-584,-4 5 561,7-1 222,-5 1 0,0 2 0</inkml:trace>
  <inkml:trace contextRef="#ctx0" brushRef="#br1" timeOffset="88">12183 7027 10813,'-30'0'-122,"14"0"73,2 0 150,-2 0-92,4 0 115,-2 0-127,6 0 107,-4-3-113,2 1 52,4-5-129,-4 1 142,6-1 37,0 0 50,-5 6-347,6-3-213,-10 4-181,11 0 58,-7 0 214,3 0 97,-1 0-8,-3 0-1,-3 0 1</inkml:trace>
  <inkml:trace contextRef="#ctx0" brushRef="#br0" timeOffset="89">12153 7103 8790,'0'-16'1226,"0"12"-969,-3 4 343,1 0-459,-5 0-66,6 0 355,-2 0-234,0 0 219,2 0-158,-5 4-110,2-3 124,-1 10-153,-5-6 112,7 6 10,-8-6 35,7 0-151,-8 8 31,7-10-112,-7 11 126,5-10-131,0 12-10,0-13-41,-2 8 8,-1-6 116,4 2-27,-7 3 43,8-6-151,-7 12 104,5-13-139,0 11 148,3-10-279,-4 8 77,7-7-248,-2 1-268,3 1 103,0-2-195,0 0 289,0 8-358,3-10 325,1 11-394,5-9 413,-2 6 0,0-6 0</inkml:trace>
  <inkml:trace contextRef="#ctx0" brushRef="#br1" timeOffset="90">11759 7103 10813,'-30'15'-768,"14"-11"597,0 12-53,2-13 43,1 8 70,0-9 25,8 1-18,-8-3 129,10 0-86,-6 0 98,3 0-118,-1 0 162,0 0-108,-4 0 120,5 0-52,-5 0 28,8 4 1,-10-3-12,10 12-178,-9-10-10,8 11-6,-4-5 36,3 7-1,1-6-12,-6 8-81,4-8 0,-4 4 0</inkml:trace>
  <inkml:trace contextRef="#ctx0" brushRef="#br1" timeOffset="91">11379 7399 10813,'-14'32'-322,"3"-25"143,2 9-39,-5-9 444,2 9-97,-1-4 296,1 4-296,6-6-63,-7 8-93,10-7 3,-5 6-108,6-10 36,-2 9-187,4-13-98,0 11 82,0-10-163,0 12 261,0-13-98,0 11 92,4-5 7,-2 3 29,6 1 139,-2-1 0,5 0 0</inkml:trace>
  <inkml:trace contextRef="#ctx0" brushRef="#br1" timeOffset="92">14895 7213 10813,'-43'13'0,"24"-12"-292,-8 8-72,6-7-291,-8 5-1,2-2 1</inkml:trace>
  <inkml:trace contextRef="#ctx0" brushRef="#br1" timeOffset="93">14577 7176 10813,'-16'0'-932,"6"0"199,9 0 375,-2-3 152,0-2 75,-1-9 0,-5-1 0</inkml:trace>
  <inkml:trace contextRef="#ctx0" brushRef="#br1" timeOffset="94">14153 7157 10813,'-56'0'0,"35"4"0,-6-3-292,8 8-72,-5-11-291,8 1-1,-3-10 1</inkml:trace>
  <inkml:trace contextRef="#ctx0" brushRef="#br1" timeOffset="95">13532 7009 10813,'-58'-7'-513,"30"0"262,6 2 113,1 0-47,5-2 125,5 5-336,-4-3 91,4 5-126,-2 0 223,-3-4 163,2-1 0,-3-4 0</inkml:trace>
  <inkml:trace contextRef="#ctx0" brushRef="#br2" timeOffset="96">17273 6537 10813,'-23'0'-562,"12"0"720,4 0 34,1 0-23,-3 0 260,8 0 301,-3 0-114,8 0 52,2 0-611,4 0-70,4 0 21,-1 5-23,6 2-5,-4 5-64,5 6 12,-2-7-15,0 8 143,-11-9-36,6 13 40,-7-7-85,0 5 54,2-5-65,-5 7 189,-3-4-96,-3 6 92,-8 6-126,2-4 118,-9 8 40,2-7 20,-6 2-30,2-11 54,0 4-48,0-7 184,3 1-69,-2 1-44,12-9-13,-6 7-67,12-15-123,-3 5 93,4-1-215,0-2 66,0 6 26,4-5-31,2 1 92,8-5-36,6 0-19,3 0 3,10 0-246,-9-5 13,13 1-156,-12-10 101,11 9 116,-12-11 52,13 14 19,-12-3-655,7 5-211,-4 5-684,2 2 0,0 6 0</inkml:trace>
  <inkml:trace contextRef="#ctx0" brushRef="#br2" timeOffset="97">16987 6136 10067,'-16'0'-170,"8"0"373,6 0-171,-6-5-27,6 3-38,-2-8 54,0 8 117,2-3-2,-7 5-1,7 0-16,-1-6 27,3 5-6,0-10 10,0 8 61,0-3-74,0 3 153,-5-1-147,3-6 76,-6 8-92,6-3 27,-3 5-19,2 0 36,1 0 9,-11 0-17,10 0 17,-14 0-38,12 0-120,-10 0 106,6 0-101,-5 0-14,-1 0-48,4 0-15,-8 0 34,4 5-40,-7-3 25,6 14-154,-2-6 149,9 13-133,-7-9 187,12 9-151,-9-9 25,12 9-59,-4-2 7,5 3-6,5-4 126,0 3-45,10-8 18,2 8 77,3-9 24,0 9 12,2-12-18,-2 8-84,0-14 16,0 15-10,1-15 137,-1 16 50,0-17-5,0 17 15,2-16-104,-6 14-9,2-14 32,-9 15-45,2-15 131,-8 16-87,0-16 88,-3 9 95,0-7-45,0 2 179,-3 0-183,-4 0 113,-7-2-179,-2 3 99,-4-3-99,-5 0-19,2 4 65,-5-9-31,1 3-93,-3-5-57,0 0-4,-6 0 23,7 0-19,-4 0-33,12 0-47,-4 0-360,4 0 175,5 0-247,-3 0 162,12 0-386,-10 0 105,13 5-268,-8-3 330,10 14 152,-3-11-6,5 14-7,5-8-34,0 12 0,7-4 1</inkml:trace>
  <inkml:trace contextRef="#ctx0" brushRef="#br1" timeOffset="98">16683 7213 10813,'-25'-12'-220,"16"5"36,-5 2 274,2-6-78,-1 8 61,0-10 37,5 8-32,-7 0-316,4-2 65,-5 1-308,5 1 24,-6-4 235,7 4-164,-10 0 178,5-2 0,-2 2 0</inkml:trace>
  <inkml:trace contextRef="#ctx0" brushRef="#br1" timeOffset="99">15896 7120 10813,'-42'0'-1008,"26"0"1008,-5-3 0,4 1 509,-5-5-49,7 5 338,-4-1-1005,5 3-37,1 0-581,-2 0 326,7 0-19,-5 0 129,0 0-53,-1 0 269,-2 3 89,0-1 84,2 5 0,-2-5 0,2 5 0,-2-6 0,2 8 0,-2-7 0,0 1 0,-1 1 0,-3 1 0,-3 4 0</inkml:trace>
  <inkml:trace contextRef="#ctx0" brushRef="#br1" timeOffset="100">17017 7753 10813,'-7'-43'-32,"-5"17"274,1 5-70,-5-2 195,2 6-126,-2-3-188,2 3 28,1 1-182,0 0-20,3 4 92,-3-4-118,3 4 201,-3-4-309,5 5 173,-7-3-242,7 2 190,-7 0-113,7-4 82,-4 5-155,2-6-94,5 6 53,-8-6-167,7 3 228,-4-6 98,-2 3 132,7-3 70,-8 1 0,7 1 0,-4-1 0</inkml:trace>
  <inkml:trace contextRef="#ctx0" brushRef="#br1" timeOffset="101">15972 7640 11827,'-12'-17'810,"11"11"-554,-2-3-11,3 8 7,0-6 29,0 5 22,0-5 36,0 5 198,0-1-227,-3 3 148,2-4-216,-5 2-80,2-6-4,-1 6-76,-2-2 11,6 4-9,-5-3 16,5 1-89,-8-5 35,5 5-85,-5-1 39,5 3-9,-3 0 28,-2 0 8,-1 0 10,4 3 12,-7-1-22,11 5 21,-10-5-9,9 5 1,-10-5-7,10 6 17,-5-6-11,2 5 17,2-5-3,-5 5-54,6-2-6,-10 0-11,8 8-33,-5-6 36,1 5-9,2 2 8,3-3 1,-5 6 25,5-6-36,-8 6 14,9-6 6,-7 1-10,6 2 16,0-3 4,-2 6-7,2-3 6,0 6-16,-4-6-17,7 3 10,-2-6-8,3 6 26,0-2 0,0-1-3,0 3 2,0-6 0,0 3 0,0-2-1,0-5 8,0 9-7,0-13 8,3 8-8,-2-4 13,7-2-8,-4 6 9,0-8-7,5 10 35,-4-8-23,7 0 26,-2 2-12,-3-2-18,5 1 23,-10 2-27,11-2 48,-10-1-35,9 2 40,-7-5-10,7 1-18,-2-3 23,0 0-28,3 0-6,-5 0 8,7 0-6,-7 0 19,7 0-39,-4 0 34,5 0-34,0-3-1,-2 1-11,2-5-2,-5 5 6,3-5 3,-5 5 15,5-6-23,-5 6 47,4-5-22,-3 5 21,3-5-26,-3 2 16,3 0-11,-5-8 15,4 10-15,-2-8-2,0 6 3,3-2 2,-3-4-42,2 8 37,-6-13-37,7 13 40,-7-11-34,4 10 17,1-12-22,-5 13 23,7-11 23,-10 10-21,8-12 18,-8 13-23,7-13 5,-8 9-4,3-5 54,-3-2 9,3 7 54,-3-7-36,1 7 16,-3-8-22,0 3-6,0 3 9,0-5 3,0 7-16,0-7 17,0 2 0,-3 5 10,1-9-5,-6 13 6,5-11-37,-10 10 4,10-12 2,-8 13 0,8-13-10,-10 9 9,7-5-9,-5-3 2,1 8 9,4-7-2,-7 11-5,10-13-1,-8 9-7,5-5 0,-5 1-25,1 2 31,3 4-32,-5-4 36,6 8-9,-8-6 3,5 5-3,-5-5-28,6 5-65,-7-1 3,7 3-57,-5 0-192,6 0 46,-5 0-135,9 0 151,-10 0-507,10 0 173,-8 3-1061,8-1 162,-10 12-556,8 0 0,-5 9 0</inkml:trace>
  <inkml:trace contextRef="#ctx0" brushRef="#br1" timeOffset="102">14547 8403 10813,'20'0'-664,"-10"0"666,1 0-161,-2 0 113,4 3-186,0-1 72,-2 7 123,4-8-4,-7 3 131,6-1-279,-2-1 53,4 5-248,-2 0 155,2-2 5,0 6 110,-2-7 23,-1 8 208,0-10 31,-5 5-1,7-6-82,-3 6 149,3-5-85,0 2 255,0-8-213,1 2-41,-2-5-46,4 6-49,0-6-178,6 5 12,-4-7-157,10 7 80,-3-1 26,3-1-45,0-1 0,1-4 1</inkml:trace>
  <inkml:trace contextRef="#ctx0" brushRef="#br1" timeOffset="103">14107 8385 10673,'16'0'512,"-12"0"-27,2 0-186,-2 0 179,1-4-118,5 3 207,-5-8-715,10 7 126,-4-5-476,5 5 279,-2-5-405,5 2 138,-3-2-297,8 0 299,-5 5-71,8-1 112,-9 3-107,7 0 315,-10 0 99,7 3 136,-2 3 0,3 4 0</inkml:trace>
  <inkml:trace contextRef="#ctx0" brushRef="#br1" timeOffset="104">16699 8255 10813,'27'-18'-4,"-14"15"119,-3-11 27,0 9 121,2-9-488,-4 6 103,5-6-350,0 2-158,3 2 204,-2-8-156,2 4 271,-2-9 188,2-1-1,-2-5 1</inkml:trace>
  <inkml:trace contextRef="#ctx0" brushRef="#br1" timeOffset="105">16365 8366 10813,'26'-4'-339,"-17"2"30,2-5 239,-1 6 54,-1-3 117,2 4 2,-1 0 6,-2 0-273,3 0 62,-5 0-232,5 0-119,-1 0 111,-1 0-56,2 0 200,-1 0 128,0 0 0,0 0 0</inkml:trace>
  <inkml:trace contextRef="#ctx0" brushRef="#br1" timeOffset="106">15744 8329 10813,'17'0'890,"-8"0"-934,-5 3 13,0-1-297,6 10 213,-7-8-287,9 10 107,-5-11-236,6 10 230,-5-12 167,7 3 31,-7-4 75,7 0 138,-4 0-95,5 0 98,0 0-129,-2 0-107,2 0-27,-2 0-33,5 0-130,-2 0 57,3 0 26,0 0 63,3 3 167,2 3 0,3 3 0</inkml:trace>
  <inkml:trace contextRef="#ctx0" brushRef="#br1" timeOffset="107">10894 8831 10813,'-13'18'690,"10"-13"-1,-7 7-296,6-8 257,-3 10-248,0-9 239,-2 9-52,2-10-46,3 8-90,-2-10-151,4 5-116,0-5-56,2 5 48,0-6-45,2 3-24,3-4-2,5 0-25,6-4-13,2-1-310,9-7 67,1-4-193,2-3-574,3 1-5,-2-1-726,6-2 130,-5-4-1,1-3 1</inkml:trace>
  <inkml:trace contextRef="#ctx0" brushRef="#br1" timeOffset="108">10956 8589 10004,'0'-14'1480,"-3"10"-884,1-1-140,-5 3-54,6-5-70,-2 5 345,3-1-406,-3 3 383,2 0-487,-5 3-34,4 3 126,0 4-119,-3 2 131,4-1-141,-5 7 0,5-4-103,-2 5 58,3 0-33,0-1 34,-3 1-48,2-1 38,-5 5-79,0-2 35,2 3-60,-2 1 2,2-1 4,-1 6-22,-5-7 40,8 11-79,-7-13 29,5 8-48,-1-7-502,-2 0 154,6-8-379,-2 4 360,3-11 110,0 4 70,0-10-824,0 3 127,3-8-241,-2-1 455,9-7 491,-4-4 0,4-2 0</inkml:trace>
  <inkml:trace contextRef="#ctx0" brushRef="#br1" timeOffset="109">11107 8552 10813,'0'-21'326,"0"10"-176,0 9 15,-4-1 581,3 3-216,-5 0 412,5 0-296,-2 0-323,3 3 36,0 3-184,0 8 70,-3 0 13,1 5-51,-3-1-21,3 1-65,-2 2-14,4 0-25,-3 6-17,2-3-50,-5-1-2,2 3-32,-1-5-43,-2 6 13,3-8-41,0 7 37,-2-4 69,2 0-203,-1-4 25,-2 1-530,6-1 179,-2 1-208,3-5 240,0 4-287,0-8 131,0 4-229,0-1 247,0-6 113,0 5 70,0-10 81,0 5 66,3-5 24,1 5 0,5-2 1</inkml:trace>
  <inkml:trace contextRef="#ctx0" brushRef="#br1" timeOffset="110">12516 8775 10813,'-22'0'897,"14"0"-1358,4 0 126,-3 0 1456,5 0 205,0 0 367,4 0-420,3 0-1052,6-4 23,1 3-134,6-6-32,2 0-48,6 1 13,1-4-308,3 6 82,0-8-278,1 10 262,3-1-765,-5-1-120,5 2-818,-8-5 0,2 2 0</inkml:trace>
  <inkml:trace contextRef="#ctx0" brushRef="#br1" timeOffset="111">12668 8682 9465,'0'16'2642,"0"-13"-2031,0 1 218,0-3-325,0 6-117,0-1-40,0-1-6,0 4 48,0-7-79,0 5-32,0-6-169,0 6-19,0-1-1,0 1 11,0 3-42,0-3 0,0 11-11,0-4-69,0 9 48,0 1-62,0 4 58,0-1-47,-3 1 32,2-4-56,-6 3 45,2-8-117,1 4 40,-2-4-73,5-5-236,-3 4 88,4-11-212,0 3 134,0-8-479,0 4-138,0-12-531,0 1 0,0-4 0</inkml:trace>
  <inkml:trace contextRef="#ctx0" brushRef="#br1" timeOffset="112">14623 9072 10813,'-17'0'1764,"8"0"-643,8 0 346,-2 0-369,6 0 24,1 0-1040,6 0-40,3-4-18,5-1 37,-2-7-273,8-1 91,-5-2-193,5 8-1066,-3-6 390,-3 12-1074,6-3 623,-2 4 0,4 0 1</inkml:trace>
  <inkml:trace contextRef="#ctx0" brushRef="#br1" timeOffset="113">14639 8924 10813,'0'-21'683,"0"11"-93,0 8 1186,0-3-1153,0 10 961,0 0-1452,0 7-33,0 4 1,0 2-59,0 5 55,0-2-54,0 9-62,-5-6 20,4 8-77,-5-1 58,5-1-110,-2 2 10,0 0-141,1-6-287,-5 4 89,6-9-167,-2 0 215,3-5-481,0 0 134,0-8-356,0 3 339,0-9 261,0 1 28,3-3 88,3 0 0,1 0 0</inkml:trace>
  <inkml:trace contextRef="#ctx0" brushRef="#br1" timeOffset="114">14729 8979 10813,'0'-20'1341,"0"5"-415,0 11-130,0-6 149,0 8-18,0-2-534,0 8 133,0 1-416,0 7-21,0 8-29,0 1-8,0 9 10,0-9-10,0 12-5,0-7-10,0 10-34,0-7-43,0 3 25,0-7-35,0-2 35,0-6-162,0 2 34,0-5-107,0 4 111,0-11-636,0 4 21,0-10-685,0 5 172,-3-12-41,-1 1 0,-5-4 0</inkml:trace>
  <inkml:trace contextRef="#ctx0" brushRef="#br1" timeOffset="115">16501 9017 10813,'-14'-21'1114,"6"6"-790,0 11 753,4-7-210,-2 6 386,5 0-606,-2-4-355,3 7 508,0-1-427,3 3 435,1 0-600,6 0 7,3 0-30,4 0 43,1 0-106,6-4-117,-3 3-37,8-10-61,-2 4 70,6-11 78,-1 8 3,5-8 42,-6 11-1143,5-5-282,-6 10-1133,2-1 0,-5 3 1</inkml:trace>
  <inkml:trace contextRef="#ctx0" brushRef="#br1" timeOffset="116">16639 8998 11468,'0'-14'2031,"0"5"-883,0 7-512,0-5 238,0 6-435,0-3-250,-4 8 55,2 1-102,-4 9-15,5 0 17,-2 5-44,3-1-32,-3 5-8,2-4 15,-6 11-49,5-4 17,-1 6-55,3 0-46,0-6 20,0 7-40,0-10 39,0 7-102,-2-11 28,0 4-84,-4-3 70,5-3-211,-2 2-35,3-5-227,0 4-383,0-11 145,0 4-153,0-4 233,0-2-342,0 2 444,0-5-364,-3-2 632,-1-6 0,-5-2 1</inkml:trace>
  <inkml:trace contextRef="#ctx0" brushRef="#br0" timeOffset="117">11009 10560 10813,'-12'0'-938,"5"0"1150,6 0 74,-5 0 319,2 0-259,-1 0-53,-2 0-128,6 0-12,-5 3 167,4-1 22,-3 5 20,0 0 21,1-2-145,-3 6 1,3-8 10,-1 13 6,-3-9-5,1 9 26,-3 0-10,0 3-161,0-1 133,0 1-143,-2-1 127,4 1-49,-2-1-20,1 4-67,2 0-57,2 4-6,0-7-46,0 8 54,0-6 1,-1 5 31,5-7-7,-2 4-33,3-9-15,0 4 4,0-8 4,3 4-13,-2-1-5,8-3-8,-5 4-25,7-5 24,-5-4-4,8-1 8,-2-4 8,1 0-8,0 0-14,-3 0 13,3 0-31,-1-4-4,3-1-16,3-7-47,-5-4-78,10-2 66,-10-4-91,10 0 20,-10-7-72,5 4 20,-6-12 144,2 7 39,-5-5 70,2 5-106,-1-5 74,-4 5 62,4-5-18,-9 9-15,2-4 318,-3 11-88,-3-4 274,-1 9-164,-7 0-148,-5 8 9,-3 3-63,-6 3-41,0 3 29,-3 3-44,3 8-157,-1 3-2,1 4-102,3 6 91,-2-8-75,7 4 39,2-4-79,4-1 33,4 1-753,2-5-243,0 7-764,3-5 0,-1 7 0</inkml:trace>
  <inkml:trace contextRef="#ctx0" brushRef="#br0" timeOffset="118">12797 11080 10813,'0'16'2556,"0"-13"-1934,0-6 727,0 1-1084,3-10-25,1 5-60,3-6-35,5-1-46,-4 4-119,4-8 50,-2 1-99,-1-5-2,5-4-19,-3 3 17,5-1-58,0-3 84,-2 3-106,2 1 120,-2-3-55,2 4 332,-5 0-161,4 8 179,-10-4-178,8 11-28,-10-7-12,6 10-18,-8-8 44,5 10-28,-5-1 42,7 3-39,-7 0 152,2 0-108,-3 3 134,0 3-129,0 8-4,0 3-3,-3 8-33,2 10 1,-9 0 8,7 18 1,-9-8 61,9 20-2,-10-8 49,11 9-179,-10-4 22,8-1-113,-5-1 66,5-4-369,0-8 87,-4 1-251,7-10 257,-2-2-694,3-6-167,0-6-807,0-2 0,0-6 0</inkml:trace>
  <inkml:trace contextRef="#ctx0" brushRef="#br0" timeOffset="119">16678 10822 10813,'-18'3'-1100,"7"-1"1950,8 5-298,-10-2-76,7 0-8,-5 8-79,1-10 79,4 11-193,-7-7 58,11 7-57,-10-1-38,6-1 29,-5 4-6,1-6-23,3 8-88,-5-8 92,9 8-36,-10-4-11,11 5-17,-7 1-35,5-3-76,-1 6 64,-5-4-105,8 8 20,-7-6-28,8 2 52,-2-6-35,3 3 40,0-3-27,0 2 17,0 1-19,0-3 16,0 3-51,0-6 13,0 3-21,0-6 20,3 1-34,1-1 19,3-3-64,4-2 20,-2 1-22,4 0 35,0-2-50,3 2 82,-2-5-50,2 1 55,-2-3-18,2-3 12,-5 1-22,3-8 16,-5 1 7,5-7-3,-2 0 9,1-1-25,0-3 7,-5 3-6,7-3 13,-7-2-32,6-1 23,-5-5-23,2-4 27,0 2 0,-6-2-2,5 1 1,-5 5-3,-1-4 2,2 9-9,-5-1 6,2 3 42,-6 2 17,-1 1 5,-3 0 17,-5 7-59,4-1 19,-5 8-20,0-2-86,-2 4 24,0 0-77,-1 0-351,2 0-14,-2 0-202,2 4 176,1 1-571,0 4 248,3 5-478,0-3 535,1 6 208,2-3 106,0 5-1,0-1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1.071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5" units="cm"/>
      <inkml:brushProperty name="height" value="0.025" units="cm"/>
      <inkml:brushProperty name="color" value="#1F5FFE"/>
    </inkml:brush>
    <inkml:brush xml:id="br2">
      <inkml:brushProperty name="width" value="0.025" units="cm"/>
      <inkml:brushProperty name="height" value="0.025" units="cm"/>
      <inkml:brushProperty name="color" value="#ED331F"/>
    </inkml:brush>
    <inkml:brush xml:id="br3">
      <inkml:brushProperty name="width" value="0.025" units="cm"/>
      <inkml:brushProperty name="height" value="0.025" units="cm"/>
      <inkml:brushProperty name="color" value="#0CAC38"/>
    </inkml:brush>
    <inkml:brush xml:id="br4">
      <inkml:brushProperty name="width" value="0.07" units="cm"/>
      <inkml:brushProperty name="height" value="0.07" units="cm"/>
    </inkml:brush>
  </inkml:definitions>
  <inkml:trace contextRef="#ctx0" brushRef="#br0">470 2253 10813,'-2'-28'420,"0"14"-9,-4 2-134,2-1 249,0 5-200,-5-5 259,4 1-163,-5 1 272,0-2-121,1 5-170,-4-2-1,-1 2-245,-2 1 11,-6 3-92,4-2 20,-7 5-49,8-2 14,-9 6-11,6 1 8,-4 6-38,0 5 27,6 0-62,-3 8 44,11-3-126,-3 7 36,6-1-84,3 2 37,1 1 36,3-1-89,0 1 69,3-1-89,1 1 24,9-1 34,0-2 10,10 1 69,-6-7-14,8 3-5,-5-5 110,7 1-83,-4 1 108,4-4-134,-7 1 106,3 0 19,-7-2 33,1 6 94,-3-6-26,-2 5-12,0-4-12,-6 7-133,3-6 82,-11 8-25,4-7 73,-11 4-71,1-3 10,-7-1-48,-5 2 74,0-4-17,-4-2 65,0-1-58,1-7-52,-4 2-50,1-6 5,-2 1-67,-1-3 65,1 0-73,2-3 61,-1 1-119,7-6 54,-3 5-79,8-8 44,-3 5 75,7-4-41,1 3 69,6 0-1332,1 2 255,3 0-831,6 3 805,-1-1 378,14 1 168,-2-3 0,7-2 0</inkml:trace>
  <inkml:trace contextRef="#ctx0" brushRef="#br0" timeOffset="1">627 2824 10813,'0'-25'874,"3"17"-125,-1-5 920,6 2-676,-2-6-401,7 1-174,-2-7-235,6 3-79,-1-7-10,7 1-22,-6-2 27,6 2 14,-8 2-8,2 5 1,-2 5-31,-1 1-33,-3 8 19,-1-4 13,-3 7 29,-2 2-4,0 5-4,-3 8-24,1 5 13,-6 11-9,-1 6 18,-4 5-20,-2 6 26,2 1-23,-2 3-34,0 3-26,4-2-20,-2 2-12,6-1-298,-3 0 70,3 1-210,-4-3 232,5 2-828,-2-3-182,6 11-913,1-6 0,3 8 0</inkml:trace>
  <inkml:trace contextRef="#ctx0" brushRef="#br0" timeOffset="2">1183 2268 10813,'-11'-12'0,"8"9"241,3 0-34,0 2 230,0-5-60,0 5 76,0-2 14,0 6-61,0-2-79,0 8-116,3-3-21,1 9 0,3-2 0,3 10 20,-4-3 27,5 10 24,-5-3-78,4 10-133,-3-3-56,0 8-71,-2-3 125,0 4-52,-3 0 112,1 0-56,-3 0 21,-3-1 62,1 1-86,-6-3 87,2 1-105,-7-4 46,2 2-69,-3-1 39,-1-3-61,4 2 42,-2-4-45,5-1 20,-5 0-13,1-4 5,-2-2-8,3-2-417,-2 0 47,4-4-273,-1 6-631,0-9 349,5 9-460,-4-9 493,5 9 268,-3-7 0,0 6 0</inkml:trace>
  <inkml:trace contextRef="#ctx0" brushRef="#br1" timeOffset="3">2799 3005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1" timeOffset="4">5593 3100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1" timeOffset="5">5561 3079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1" timeOffset="6">3402 3175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1" timeOffset="7">2841 3016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1" timeOffset="8">2375 2973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2" timeOffset="9">4375 1143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2" timeOffset="10">4185 1206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1" timeOffset="11">4449 770 10813,'0'12'-1219,"0"-9"961,-3-3 77,1 0 137,-4 3-113,5-2 176,-2 5-99,3-5 113,-3 2 57,2-3-46,-5 0 44,5 0 163,-2 0-65,0 0 165,2 0-164,-5 0-49,5 0 5,-2 0-170,3 3 39,-3-2-114,2 5 26,-5-5 50,4 5 2,-1-5-2,3 5-4,0-4 315,0 0-216,-2-2 366,0 0-363,-4 0 71,5 0 353,-2 0-340,3-2 362,0 0-455,0-4-78,0 5 53,0-5-60,0 5-21,0-5 87,0 5-97,0-2 105,3 0-8,-2 2-109,8-5 78,-6 5-100,6-5 120,-5 4-25,3-3 19,3 0-22,1 1 6,4-4-8,-1 2 6,3-4 76,-1 0-54,6 1 65,-2-6-75,10 2 6,-3-7-3,8 1 8,-3 1-7,4-5 12,0 3-9,2-7 111,-1 1 31,5-2 7,-2-1-20,5 1-94,-1-1-12,5 1 24,-2-1-17,0 3-7,1-1 2,-3 5-7,0-3-81,-2 1 87,-3 4-97,-1-3 116,-7 8-128,0-5 81,-4 7-86,1-6 90,-4 9-40,0-5 17,-4 3-26,-3 1-25,2-2 49,-4 5-52,1-2 58,-3-1-67,-2 6 48,1-4-51,-8 5-33,7 0-33,-9-2 0,5 5 7,-6-5 101,3 5-23,-3-5 16,4 4-44,-5-1-1739,2 3 1194,0 3-1242,-2-1 1685,5 6 86,-5-2 0,2 4 1</inkml:trace>
  <inkml:trace contextRef="#ctx0" brushRef="#br1" timeOffset="12">9096 3194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1" timeOffset="13">8672 3162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1" timeOffset="14">9138 3205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3" timeOffset="15">10320 1466 10813,'5'-11'-1150,"1"5"1559,-5 5 86,2-5 387,0 2-189,-2-1-138,5-1-85,-5 5 914,2-2-926,-3 6 680,0-2-1083,-3 8 27,-1-3-40,-3 4 4,-3 0-23,1 1 16,-4 1-14,2 6 60,-6-7-32,1 11 23,-4-6-75,4 2 25,-1 2-64,0-1 64,2-1-46,-5 2 60,4-4-44,-1 1-1,3 0 18,-1-1-20,-2 4 32,2-2-17,-8 1-17,6 4 6,-9-4-2,6 9 32,-7-3-12,4 4 7,-4-1-34,7 1 25,-6-3-28,9 1 31,-8-7 23,8 5 10,-9-8-1,9 6-4,-6-4 9,7-1 11,-4 2 6,5-4 34,-5 4-16,4-5 3,-1 5-2,3-1-32,-1-1 0,1 3 1,3-3-24,-2 0 18,7 3-15,-5-6 22,8 2-50,-9-2-14,10-4-8,-7 2 19,5-5 5,0 2-2,-5 0-16,3-1-18,-4 4 12,0-2 6,2 3-9,-5 1 26,1-1-8,-2 0 3,3 0 11,-2 1 0,4-1 0,-3 0-3,0 0 25,1 1-19,-2-4 22,4 2-26,-1-5 8,0 5-5,2-1 7,-2-1-25,0 2 15,1-5-12,-1 5 17,0-1-26,2 2 18,-2-3-21,0 2-8,4-4 25,-2 1-28,3 0 32,1-5-150,-2 7 34,2-9-101,0 8 73,-2-8-142,5 6 52,-2-5-110,3 0-220,0 2-76,-3-2-199,2 0 113,-5 2-223,4-2 13,-3 3-384,1 3 0,-4 2 0</inkml:trace>
  <inkml:trace contextRef="#ctx0" brushRef="#br1" timeOffset="16">9699 3364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1" timeOffset="17">11890 3289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1" timeOffset="18">11858 3268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3" timeOffset="19">10691 1423 10813,'-21'-3'-43,"14"2"18,2-5 165,0 2 159,3 0 132,-1-2 28,3 2 88,0 0-106,0-2 78,0 4 721,0-1-735,0 6 500,0 2-885,3 2-38,-1 3-13,3-2 14,0 5-14,2-1 71,0 2-29,3 0 26,-2 3-47,5-1 70,-1 4-7,2-2 44,3 1-46,-1 1 17,4-2-56,-2 4 27,1 2 19,4-1-22,-6 4 59,8-4-68,-8 1 31,6 0-58,-4-1 39,-1 4-70,5-1 35,-6 2-36,6 1 32,-7-1-37,4 4 5,-5-2-8,5 4 14,-4-4 15,1 1 1,-3-2 0,4-1-36,-3 1-28,5-4 9,-4 2-8,1-7 6,-3 3-11,1-4-6,-1-1-22,0 2 56,0-4-24,3 1 23,-4-3-28,9 1 22,-14-1-30,12 0 40,-13 3-11,9-1 1,-7 4 0,3-4 44,-6 3 11,5-3 9,-8 4-17,9-1-3,-9-1-26,8 2 36,-5-4-75,4 4 11,0-5-19,-2 5 24,5-4-28,-4-2-3,3-1-10,-3-4 13,4 4 36,-2-2-5,3 0-1,-2 2 24,1-4-23,-5 4 20,2-5-31,0 5-36,-4-4 29,5 1-23,-8 0-167,9-2 47,-10 5-134,10-2 127,-9 4-419,8-1 116,-5 0-282,4 0-142,0 3 293,-2-1-207,5 4 344,-1-1-185,5-1-430,-2 5-425,8-3-410,-3 7 0,4-1 0</inkml:trace>
  <inkml:trace contextRef="#ctx0" brushRef="#br1" timeOffset="20">14679 3142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1" timeOffset="21">14255 3110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4" timeOffset="22">14608 3102 10813,'0'12'191,"0"-7"306,0-3-143,0 4 580,0-5-467,0 5 181,0-5-408,0 5 66,0-2-43,0 0 79,0 5-214,3-3-12,-1 4-36,6 0 31,-5-2-75,9 2 68,-10 0-220,10-4 75,-7 5-75,6-8 106,-1 9-5,-5-10 127,7 10-36,-10-7 15,10 5-58,-9 0 117,8-1-107,-8 7 106,8-4-112,-5 9 18,4-3-34,0 0 5,-1 5 22,3-6-8,0 6 15,-1-7-32,2 1 9,-4-3-14,1 1 15,0-1 3,-2 0-6,2-2 6,0 0-23,-4-3-13,5 4 4,-8-2-1,9 1-23,-10 0 35,10-3-39,-9 4 42,8-2-31,-8 3 24,8 1-27,-8-1 31,6 0-9,-5 0 6,0 1-12,2-1 36,-5 0-1,5 0 9,-5 1-9,5-4 21,-4 5-31,3-6 36,-3 8-37,6-5-4,-5 4 13,9-5-12,-7 1 52,5-5-32,0 5 39,-1-2-77,1 1-5,0 1-9,-2-8 10,2 7 5,0-10-13,-4 10 1,5-6-9,-8 4 32,9 0-16,-10-2 12,7 5-18,-5-4 15,1 3-22,0-3 16,0 1 53,-1 0-1,2-2 56,-5 2-20,2 0-29,0-4 0,-2 6-32,5-10 34,-2 10-21,0-7 23,5 8-26,-6-1 0,8-1 5,-8 5 1,8-6 1,-8 8-2,9-5 3,-9 4-2,8-2-7,-8-1 9,8-3-21,-8 2-72,6-7-48,-5 5-37,0-8 12,2 6 105,-5-5-2,5 0 48,-5 2-40,5-2 37,-4 0-3,0 5 11,1-6 47,-1 8-37,3-8 57,-3 8-53,1-8-38,-3 6-32,0-8 6,2 2-81,0-3 61,4 0-739,-5 0-337,2 3-707,-3-2-216,0 5 0,0-2 1</inkml:trace>
  <inkml:trace contextRef="#ctx0" brushRef="#br1" timeOffset="23">14721 3153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3" timeOffset="24">15903 1415 10813,'5'-11'-1150,"1"5"1559,-5 5 86,2-5 387,0 2-189,-2-1-138,5-1-85,-5 5 914,2-2-926,-3 6 680,0-2-1083,-3 8 27,-1-3-40,-3 4 4,-3 0-23,1 1 16,-4 1-14,2 6 60,-6-7-32,1 11 23,-4-6-75,4 2 25,-1 2-64,0-1 64,2-1-46,-5 2 60,4-4-44,-1 1-1,3 0 18,-1-1-20,-2 4 32,2-2-17,-8 1-17,6 4 6,-9-4-2,6 9 32,-7-3-12,4 4 7,-4-1-34,7 1 25,-6-3-28,9 1 31,-8-7 23,8 5 10,-9-8-1,9 6-4,-6-4 9,7-1 11,-4 2 6,5-4 34,-5 4-16,4-5 3,-1 5-2,3-1-32,-1-1 0,1 3 1,3-3-24,-2 0 18,7 3-15,-5-6 22,8 2-50,-9-2-14,10-4-8,-7 2 19,5-5 5,0 2-2,-5 0-16,3-1-18,-4 4 12,0-2 6,2 3-9,-5 1 26,1-1-8,-2 0 3,3 0 11,-2 1 0,4-1 0,-3 0-3,0 0 25,1 1-19,-2-4 22,4 2-26,-1-5 8,0 5-5,2-1 7,-2-1-25,0 2 15,1-5-12,-1 5 17,0-1-26,2 2 18,-2-3-21,0 2-8,4-4 25,-2 1-28,3 0 32,1-5-150,-2 7 34,2-9-101,0 8 73,-2-8-142,5 6 52,-2-5-110,3 0-220,0 2-76,-3-2-199,2 0 113,-5 2-223,4-2 13,-3 3-384,1 3 0,-4 2 0</inkml:trace>
  <inkml:trace contextRef="#ctx0" brushRef="#br1" timeOffset="25">15282 3312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3" timeOffset="26">16274 1372 10813,'-21'-3'-43,"14"2"18,2-5 165,0 2 159,3 0 132,-1-2 28,3 2 88,0 0-106,0-2 78,0 4 721,0-1-735,0 6 500,0 2-885,3 2-38,-1 3-13,3-2 14,0 5-14,2-1 71,0 2-29,3 0 26,-2 3-47,5-1 70,-1 4-7,2-2 44,3 1-46,-1 1 17,4-2-56,-2 4 27,1 2 19,4-1-22,-6 4 59,8-4-68,-8 1 31,6 0-58,-4-1 39,-1 4-70,5-1 35,-6 2-36,6 1 32,-7-1-37,4 4 5,-5-2-8,5 4 14,-4-4 15,1 1 1,-3-2 0,4-1-36,-3 1-28,5-4 9,-4 2-8,1-7 6,-3 3-11,1-4-6,-1-1-22,0 2 56,0-4-24,3 1 23,-4-3-28,9 1 22,-14-1-30,12 0 40,-13 3-11,9-1 1,-7 4 0,3-4 44,-6 3 11,5-3 9,-8 4-17,9-1-3,-9-1-26,8 2 36,-5-4-75,4 4 11,0-5-19,-2 5 24,5-4-28,-4-2-3,3-1-10,-3-4 13,4 4 36,-2-2-5,3 0-1,-2 2 24,1-4-23,-5 4 20,2-5-31,0 5-36,-4-4 29,5 1-23,-8 0-167,9-2 47,-10 5-134,10-2 127,-9 4-419,8-1 116,-5 0-282,4 0-142,0 3 293,-2-1-207,5 4 344,-1-1-185,5-1-430,-2 5-425,8-3-410,-3 7 0,4-1 0</inkml:trace>
  <inkml:trace contextRef="#ctx0" brushRef="#br1" timeOffset="27">17441 3216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4" timeOffset="28">17503 3216 10813,'-12'0'-148,"10"3"73,2-1-129,0 3 1316,0-3-704,0 3 877,0-3-985,0 7-61,0-7-115,0 10-25,0-7-50,0 8 31,2-1 107,0-1 34,4 2-41,-5-5-39,2 5-100,-3-1 33,0 2-46,0 0 132,3 1-42,-2 2 41,5-2-37,-2 8 12,0-3-13,2 7 59,-2-1-108,1 2 56,3-2-112,-5 1 41,6-4-3,-5 1 0,0 0-2,2-1-40,-2 1-12,0-2-5,2-1-26,-4-2 62,3 4-33,-3-6 32,4 8-10,-2-8 3,0 9-1,5-9 5,-7 6 22,10-4-14,-9-1 13,8 2-45,-8-4 19,6 1-15,-5-3 20,0-2-17,5 0 10,-7-3-14,10 4 21,-9-2-28,8 3-7,-8 1-8,8-1 9,-5 0 12,4 3 11,0-1-20,-1 4 42,1-4-4,0 4 11,-5-5-17,7 5-16,-10-4-3,10-2 9,-9-1-21,5-4 14,-6 1-16,3 0-9,-3-5-5,4 7-7,-2-10 3,0 10 7,2-9 9,-2 8-13,0-5 7,2 4 11,-2-3-13,1 0 12,0-3-36,0 2 26,-1-4-25,2 3 32,-2-3-18,0 3 14,2 0-15,-2-1 16,0 2 13,5-2-10,-6 0 7,5 5-11,-3-4-5,-1 5 4,5 0 21,-7-4-4,7 5 13,-5-5-17,0 4-46,2-3-8,-4-2-8,0-3 13,-2 1 32,0-1-3,0 3-95,0-3 2,3 1-80,-1-3-85,3 0 113,-3 0-85,1 2 93,-3 0-105,0 4-67,3-5 9,-2 2 60,5-3-11,-5 0 119,2 3-145,0-2 120,-2 5-34,5-2-279,-5 0-90,2 2-302,-3-4-27,0 0 0,0-2 0</inkml:trace>
  <inkml:trace contextRef="#ctx0" brushRef="#br1" timeOffset="29">17473 3237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2" timeOffset="30">4227 952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3" timeOffset="31">15062 1615 10813,'-15'0'689,"6"0"-572,8 0-225,-5 0 255,5 0-1,-5 0 116,4 0 69,-1 0-162,3-3 115,0 1-157,0-6 115,3 2-18,-1-7-189,6 2 16,-2-3-186,4-3 54,0 1 11,-4-4 45,5 4 32,-5-1-51,4 3 79,-3 2-85,0 0 111,-3 6-64,2-6-34,-5 10 5,5-7-73,-5 8 56,5-2-15,-4 3-9,1 0 176,-3 3-3,0-2 23,0 8-30,0-1-82,0 6-10,0 6 8,-3-3 90,1 9-38,-6-9 74,5 9-77,-6-9-136,8 6 86,-5-7-88,5 1 122,-5-6-86,5 2-30,-2-7-18,3 5-209,0-8 115,0 5-200,0-3 166,0-1-258,0 2 129,0-2-169,0 0 89,3 2-156,-2-5 41,5 2 25,-5 0 207,5-2 205,-2 5 0,3-2 0</inkml:trace>
  <inkml:trace contextRef="#ctx0" brushRef="#br3" timeOffset="32">14977 1814 10813,'0'12'-113,"0"-9"414,3-6 493,1 1-535,6-6-63,1 5-177,3-9 103,1 7-333,-1-8 86,0 4-230,0-4-183,1 8 178,-4-4-211,2 5 206,-7 0 207,5-2-93,-8 5 84,6-2-104,-8 6-5,2 1 0,-3 3 0</inkml:trace>
  <inkml:trace contextRef="#ctx0" brushRef="#br3" timeOffset="33">14977 1900 10330,'15'-4'1929,"-3"-2"-1744,-7 2-9,5-1-128,1 0 82,-6 3-83,7-1 126,-10 3-115,7 0-12,-5 0-26,0 0-116,2 0 67,-4 0 1,0 3-7,-2 1 4,0 4 44,-2 2-82,-3-2 95,-2 5 32,-3-2-61,2 4 48,-5-1 111,4-3 63,-4 2 3,5-4 176,-5 3-182,5-3 185,-5 4-165,7-7 50,-3 2-112,8-4 56,-2 1-39,3 0-190,0-3 57,0 1-177,0-1 179,3 0 32,1 4 47,6-5-19,5 2-522,0-6 63,8 2-319,-3-8-463,7 6 298,-1-8-475,2 5 397,1-4 121,-1 3 0,1 0 0</inkml:trace>
  <inkml:trace contextRef="#ctx0" brushRef="#br3" timeOffset="34">16146 1116 10813,'0'-15'-933,"0"11"205,0-2 497,0 5 248,0-2 109,-3 0 38,2 2 0,-5-5 46,4 5 127,0-2-95,-1 0 130,1 2-218,-3-5 117,3 4-139,-1-3 94,3 3 6,-2-3 26,0 0 23,-4 1-68,5-2-11,-2 5 28,0-2-44,2 0 43,-5 2-24,5-5 16,-5 5-163,5-2 121,-5 3-131,4 0-13,-3 0 101,3 0-100,-3 0 111,0 0-49,1 0-57,-5 3 2,7-2 13,-10 8 48,9-7 20,-8 10-43,5-6 12,-7 4-24,5 0 20,-5-2 15,7 5 4,-5-2 13,5 4-13,-4-1-37,0-3 22,5 2-19,-4-4 33,5 3-139,0 0 95,-2 2-115,4 0 43,-1-2 71,3 1-87,0-5 98,0 5 0,0-2-27,0 1 6,0 1-37,0-8-2,0 7 0,0-7 0,0 5 13,0 1-5,3-6 9,-1 7-12,6-10-31,-5 7 20,9-5-23,-7 0 9,5 5 19,0-6-23,-4 6 26,5-8-3,-5 5-5,4-5 4,0 5 23,-1-5 12,1 2 1,0-3-8,-2 0 4,5 0-22,-2 0 30,4 0-25,-1 0-36,0-3 30,0 2-35,1-8 26,-1 6 7,0-8-12,0 8 15,1-8-28,-1 5 19,0-4-19,0 0 18,-2 2-28,1-5 18,-5 1-25,5-2 26,-4 3-2,3-5 1,-6 6 3,6-9 38,-10 6 7,7-4 2,-8 3 43,2 0-19,0 2 6,-2 0-12,5 3-1,-4-1 9,0 0 17,-4 2-13,-3-2 17,-5 0-3,2 4 58,-8-3-19,6 5-12,-8 0-19,5-2-16,-4 2-20,2 0 14,1-2-20,0 4-39,0 0 16,-1 2-65,-2 0 72,2 0-24,-5 0 48,4 0-27,2 2-97,1 0-503,4 4 47,-1-2-1039,0 3 108,2 3-642,-5 1 0,2 4 0</inkml:trace>
  <inkml:trace contextRef="#ctx0" brushRef="#br3" timeOffset="35">9011 1626 10813,'0'-12'-146,"0"7"46,0 3-89,0-3 193,0 3 1357,0-1-863,3 3 1053,-2 0-1320,5 3 66,-4-1-129,3 6 5,-3-5-21,3 9 47,-3-7 43,1 8-27,0-2 13,-2 7-42,5-3-107,-5 8 26,2-3-142,-3 4 66,0 1 0,0-3 6,0 5 23,0-1-28,-3 3-9,2-1-9,-5 1 10,2-1-15,-1 1-13,-3-1 5,2 1-105,-4-1 3,0 1-54,2-4-20,-2 3-79,0-9 22,4 4-112,-5-7-203,5 1 108,-4-3-203,0 1 212,4-1-409,-5-3 179,8 2-282,-8-7 138,8 5 387,-6-8-65,5 8 326,-3-5 0,0 4 0</inkml:trace>
  <inkml:trace contextRef="#ctx0" brushRef="#br3" timeOffset="36">8769 1840 11994,'4'-16'584,"5"8"-521,-7 3 146,10-2-157,-6-3 113,4 2-128,0-5 133,-2 4-73,2-4 72,0 2-90,-4-3 89,5-1-39,-5 1-14,4 0 13,-3 3 39,0-2-20,-3 4 42,2-1-118,-2 0 48,1 5-49,0-4 83,-3 7-102,1 0 72,-3 4-94,0 3 20,-3 5 29,1 1-60,-6 3 61,5 1-155,-8-1 104,8 3-111,-6-4 131,5 6-107,0-10 78,-2 7-87,2-4-89,-1 2 33,0-3-166,3-1 162,-1-3-360,3-2 144,0 0-228,0-3 133,0 3 232,0-3-92,0 4 175,0-5-1149,0 2 668,0-6-799,0 2 1019,0-5 177,0 2 135,3-1 73,1 0 0,4 0 0</inkml:trace>
  <inkml:trace contextRef="#ctx0" brushRef="#br3" timeOffset="37">8726 1569 10813,'0'-12'38,"3"7"117,-2 3 36,5-3 100,-5 3 1004,2-1-840,-3 6 798,0-1-1229,-3 3 118,2 0-120,-5-1 109,2 4-2,0-5 2,-2 9-29,2-9 24,0 8-28,-5-8 47,6 8-31,-6-8 39,5 9-44,0-7-5,-5 8-70,7-2 5,-10 4-41,9-1 47,-5 0-24,3 0 12,1 1-14,-4-1 20,5 0-9,-6 1 11,5-4-9,0 2 6,-2-5-3,5 5 2,-2-1 12,0 2-8,1 0 9,-3 0-15,3 1-12,-1-1 12,3 0-15,0 0 23,0 1-39,0-4 1,0 2-9,0-5-70,0 2 39,0 0-68,0-4-44,0 5 35,0-8-53,0 9 1,3-9-374,-1 8 38,3-8-227,-3 5 209,4-3-35,-5 2 50,5 0-78,-5 3-215,2-4 151,-3 5-159,0-8 222,0 8 252,0-8 40,0 9 155,0-7 0,0 5 0</inkml:trace>
  <inkml:trace contextRef="#ctx0" brushRef="#br3" timeOffset="38">8769 1925 10813,'-14'13'278,"9"-10"-102,-1 6-20,5-8 958,-2 2-829,6-3 903,-2-3-1058,8 2 54,-6-5-73,8 2-9,-5-1-6,4 0-252,0 3 100,-4-1-247,5 3-329,-8 0 180,6 0-295,-5 0 323,0 0-284,2 0 125,-2 0-224,0 0 128,2 0 270,-4 0 79,0 0 174,-2 3 156,3-1 0,1 3 0,4 0 0</inkml:trace>
  <inkml:trace contextRef="#ctx0" brushRef="#br3" timeOffset="39">8812 2025 10089,'0'-11'1661,"0"8"-1159,0 0 351,0 2-500,0-5-78,2 4 92,0 0-221,4 2-31,-5 0 120,2 0-128,-3 2 256,0 0-318,-3 6 12,2-5-73,-5 9 43,2-9-21,-1 8 1,-3-5-9,5 4 12,-9 0 65,10-2 7,-7 2-19,5 0-58,0-1-33,-2 1-1,4 0 16,-3-5 2,3 4 44,-4-5-54,5 0-82,-2 2 91,3-4-97,0 3 128,0-3-146,0 4 94,3-5-110,-2 2 3,5 0 100,-1-2-100,2 5 108,3-5-129,-2 2-39,5-3-17,-4 0-59,1-3 85,0 2-17,-2-5 0,2 2-242,0 0 42,-4-2-191,5 4 162,-8-1-260,6 3 64,-5 0-166,0 0 303,2 0 263,-5 0 141,2 0 92,-3 0 0,0 0 0</inkml:trace>
  <inkml:trace contextRef="#ctx0" brushRef="#br3" timeOffset="40">8854 2125 10813,'-11'0'1111,"5"0"-578,5 3-182,-5-2 338,5 8-437,-2-4 120,3 5-244,-3 1 160,2-3-366,-5 5 124,4-5-275,0 5-192,2-7 170,0 5-220,0-8 221,0 9-319,0-10 118,0 7-315,0-8 196,0 2 38,2-3-69,3 0-1,2 0 1</inkml:trace>
  <inkml:trace contextRef="#ctx0" brushRef="#br3" timeOffset="41">10563 1167 10813,'0'-15'-933,"0"11"205,0-2 497,0 5 248,0-2 109,-3 0 38,2 2 0,-5-5 46,4 5 127,0-2-95,-1 0 130,1 2-218,-3-5 117,3 4-139,-1-3 94,3 3 6,-2-3 26,0 0 23,-4 1-68,5-2-11,-2 5 28,0-2-44,2 0 43,-5 2-24,5-5 16,-5 5-163,5-2 121,-5 3-131,4 0-13,-3 0 101,3 0-100,-3 0 111,0 0-49,1 0-57,-5 3 2,7-2 13,-10 8 48,9-7 20,-8 10-43,5-6 12,-7 4-24,5 0 20,-5-2 15,7 5 4,-5-2 13,5 4-13,-4-1-37,0-3 22,5 2-19,-4-4 33,5 3-139,0 0 95,-2 2-115,4 0 43,-1-2 71,3 1-87,0-5 98,0 5 0,0-2-27,0 1 6,0 1-37,0-8-2,0 7 0,0-7 0,0 5 13,0 1-5,3-6 9,-1 7-12,6-10-31,-5 7 20,9-5-23,-7 0 9,5 5 19,0-6-23,-4 6 26,5-8-3,-5 5-5,4-5 4,0 5 23,-1-5 12,1 2 1,0-3-8,-2 0 4,5 0-22,-2 0 30,4 0-25,-1 0-36,0-3 30,0 2-35,1-8 26,-1 6 7,0-8-12,0 8 15,1-8-28,-1 5 19,0-4-19,0 0 18,-2 2-28,1-5 18,-5 1-25,5-2 26,-4 3-2,3-5 1,-6 6 3,6-9 38,-10 6 7,7-4 2,-8 3 43,2 0-19,0 2 6,-2 0-12,5 3-1,-4-1 9,0 0 17,-4 2-13,-3-2 17,-5 0-3,2 4 58,-8-3-19,6 5-12,-8 0-19,5-2-16,-4 2-20,2 0 14,1-2-20,0 4-39,0 0 16,-1 2-65,-2 0 72,2 0-24,-5 0 48,4 0-27,2 2-97,1 0-503,4 4 47,-1-2-1039,0 3 108,2 3-642,-5 1 0,2 4 0</inkml:trace>
  <inkml:trace contextRef="#ctx0" brushRef="#br3" timeOffset="42">9479 1666 10813,'-15'0'689,"6"0"-572,8 0-225,-5 0 255,5 0-1,-5 0 116,4 0 69,-1 0-162,3-3 115,0 1-157,0-6 115,3 2-18,-1-7-189,6 2 16,-2-3-186,4-3 54,0 1 11,-4-4 45,5 4 32,-5-1-51,4 3 79,-3 2-85,0 0 111,-3 6-64,2-6-34,-5 10 5,5-7-73,-5 8 56,5-2-15,-4 3-9,1 0 176,-3 3-3,0-2 23,0 8-30,0-1-82,0 6-10,0 6 8,-3-3 90,1 9-38,-6-9 74,5 9-77,-6-9-136,8 6 86,-5-7-88,5 1 122,-5-6-86,5 2-30,-2-7-18,3 5-209,0-8 115,0 5-200,0-3 166,0-1-258,0 2 129,0-2-169,0 0 89,3 2-156,-2-5 41,5 2 25,-5 0 207,5-2 205,-2 5 0,3-2 0</inkml:trace>
  <inkml:trace contextRef="#ctx0" brushRef="#br3" timeOffset="43">9394 1865 10813,'0'12'-113,"0"-9"414,3-6 493,1 1-535,6-6-63,1 5-177,3-9 103,1 7-333,-1-8 86,0 4-230,0-4-183,1 8 178,-4-4-211,2 5 206,-7 0 207,5-2-93,-8 5 84,6-2-104,-8 6-5,2 1 0,-3 3 0</inkml:trace>
  <inkml:trace contextRef="#ctx0" brushRef="#br3" timeOffset="44">9394 1951 10330,'15'-4'1929,"-3"-2"-1744,-7 2-9,5-1-128,1 0 82,-6 3-83,7-1 126,-10 3-115,7 0-12,-5 0-26,0 0-116,2 0 67,-4 0 1,0 3-7,-2 1 4,0 4 44,-2 2-82,-3-2 95,-2 5 32,-3-2-61,2 4 48,-5-1 111,4-3 63,-4 2 3,5-4 176,-5 3-182,5-3 185,-5 4-165,7-7 50,-3 2-112,8-4 56,-2 1-39,3 0-190,0-3 57,0 1-177,0-1 179,3 0 32,1 4 47,6-5-19,5 2-522,0-6 63,8 2-319,-3-8-463,7 6 298,-1-8-475,2 5 397,1-4 121,-1 3 0,1 0 0</inkml:trace>
  <inkml:trace contextRef="#ctx0" brushRef="#br2" timeOffset="45">3148 1481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2" timeOffset="46">3285 1471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2" timeOffset="47">3148 1650 10813,'-16'0'0,"11"0"0,1 0 998,0 0-162,3 0 1128,-1 0-1084,4 0 49,1 0-740,5-2-23,0-1-23,5-2-32,1-3-102,2 2 13,2-1-69,-2-1 72,5 4-443,-2-2-214,2 5-679,0-1-169,0 2-189,0 0 0,0 0 1</inkml:trace>
  <inkml:trace contextRef="#ctx0" brushRef="#br2" timeOffset="48">5137 1513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2" timeOffset="49">5053 1545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1" timeOffset="50">2428 2709 10813,'-10'18'-322,"2"-14"143,2 5-39,-4-5 444,2 5-97,-1-2 296,0 2-296,5-3-63,-5 4-93,7-4 3,-4 4-108,5-6 36,-2 5-187,3-7-98,0 6 82,0-6-163,0 7 261,0-7-98,0 6 92,3-3 7,-2 2 29,5 0 139,-2 0 0,4 0 0</inkml:trace>
  <inkml:trace contextRef="#ctx0" brushRef="#br1" timeOffset="51">2693 2540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52">2694 2149 9951,'-7'9'587,"6"-7"-328,-2-2 61,1 0 62,1 0-55,-3 2 17,3-1-17,-1 4 28,2-4 529,0 1-375,0-4 129,0-2-521,2-3-56,1 1 70,2-4-197,3 4 124,-4-4-264,5 2 34,-7-3 59,6 1-147,-4 1 118,4 0 57,-1 2 39,-3 0 89,3-1-19,-4 4 3,0-2 2,1 5-15,-3-1 7,2 2 9,-3 2 60,0 1-32,0 4 31,0 4-52,0 1-41,-3 5 32,2-5-146,-3 7 13,3-4-15,-1 3 29,2-2-197,0-2 56,0-2-264,0-3 270,0 0-182,0-4 183,0 1-241,0-5 148,0 3-392,0-3 128,0 4-240,0-4 363,0 1 128,0-4 178,0-1 0,0-3 1</inkml:trace>
  <inkml:trace contextRef="#ctx0" brushRef="#br0" timeOffset="53">2683 2287 10813,'-7'11'-992,"4"-8"1431,0 1 595,-2-3-329,4 1-137,-1 0-67,2-1-109,0 4-184,2-4-84,1 1-22,5-4 56,0 1-35,3-6-35,0 3 0,-1-5 64,3 2-578,-2-2 196,4 2-497,-5 0-295,2 2 296,-8 1-361,4 2 385,-6 2 238,5 0 0,-4 0 0</inkml:trace>
  <inkml:trace contextRef="#ctx0" brushRef="#br0" timeOffset="54">2694 2361 12878,'21'-9'842,"-12"7"-772,0-5 4,-3 6-179,4-1 218,-4 2-208,4 0 190,-6 0-137,3 0 59,-6 0 13,1 0-89,-2 2 174,0 1-109,0 3 45,0 1 17,-2-1-22,-2 4 74,-1-2 42,-2 1 77,0 0-41,0-4 219,2 3-120,-1-6 97,3 7-173,-1-7-76,1 4-36,0-3 27,-2 0-13,4 2-37,-1-2 8,4 0-22,1 1 31,3-3-15,3 1 27,-1-2-75,5 0-319,-3 0 31,5-2-209,-2-1-1239,3-2 737,2-3-1171,-1 2 1029,3-3 0,0 0 0</inkml:trace>
  <inkml:trace contextRef="#ctx0" brushRef="#br2" timeOffset="55">2968 2540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1" timeOffset="56">2989 2497 10813,'-21'0'-122,"10"0"73,1 0 150,-1 0-92,3 0 115,-2 0-127,4 0 107,-2-2-113,1 1 52,3-3-129,-3 1 142,4-1 37,0 0 50,-3 3-347,4-1-213,-7 2-181,7 0 58,-4 0 214,2 0 97,-1 0-8,-2 0-1,-2 0 1</inkml:trace>
  <inkml:trace contextRef="#ctx0" brushRef="#br1" timeOffset="57">2820 2751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58">3232 2497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1" timeOffset="59">3254 2540 9502,'-9'0'-1039,"7"0"927,2-3 115,0 2-146,-2-5 136,-1 2 0,-3-4 1</inkml:trace>
  <inkml:trace contextRef="#ctx0" brushRef="#br1" timeOffset="60">3338 2508 10813,'-30'8'-1284,"17"-6"1037,-2-2 36,4 0-49,3-2 53,-2-1 0,2-2 1</inkml:trace>
  <inkml:trace contextRef="#ctx0" brushRef="#br1" timeOffset="61">6365 2910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1" timeOffset="62">6132 2603 10813,'-18'-7'-220,"12"3"36,-4 1 274,2-3-78,-1 4 61,0-5 37,3 4-32,-4 0-316,2-1 65,-3 1-308,3 0 24,-4-2 235,5 2-164,-7 0 178,4-1 0,-2 1 0</inkml:trace>
  <inkml:trace contextRef="#ctx0" brushRef="#br1" timeOffset="63">5582 2550 10813,'-29'0'-1008,"18"0"1008,-4-2 0,3 1 509,-3-3-49,4 3 338,-2-1-1005,3 2-37,1 0-581,-1 0 326,4 0-19,-3 0 129,0 0-53,-1 0 269,-1 2 89,0-1 84,1 3 0,-1-3 0,1 3 0,-1-3 0,1 4 0,-1-4 0,0 1 0,-1 0 0,-2 1 0,-2 2 0</inkml:trace>
  <inkml:trace contextRef="#ctx0" brushRef="#br1" timeOffset="64">4883 2603 10813,'-30'7'0,"17"-6"-292,-6 4-72,4-4-291,-5 3-1,1-1 1</inkml:trace>
  <inkml:trace contextRef="#ctx0" brushRef="#br1" timeOffset="65">4661 2582 10813,'-11'0'-932,"4"0"199,6 0 375,-1-2 152,0-1 75,-1-5 0,-3 0 0</inkml:trace>
  <inkml:trace contextRef="#ctx0" brushRef="#br1" timeOffset="66">4365 2571 10813,'-39'0'0,"24"2"0,-4-1-292,6 4-72,-4-6-291,6 0-1,-2-5 1</inkml:trace>
  <inkml:trace contextRef="#ctx0" brushRef="#br1" timeOffset="67">3931 2487 10813,'-40'-4'-513,"20"0"262,5 1 113,0 0-47,4-1 125,3 3-336,-2-2 91,2 3-126,-1 0 223,-2-2 163,1-1 0,-2-2 0</inkml:trace>
  <inkml:trace contextRef="#ctx0" brushRef="#br1" timeOffset="68">8725 2898 10813,'-10'18'-322,"2"-14"143,2 5-39,-4-5 444,2 5-97,-1-2 296,0 2-296,5-3-63,-5 4-93,7-4 3,-4 4-108,5-6 36,-2 5-187,3-7-98,0 6 82,0-6-163,0 7 261,0-7-98,0 6 92,3-3 7,-2 2 29,5 0 139,-2 0 0,4 0 0</inkml:trace>
  <inkml:trace contextRef="#ctx0" brushRef="#br1" timeOffset="69">8990 2729 10813,'-21'9'-768,"10"-7"597,0 7-53,1-7 43,1 4 70,0-5 25,5 1-18,-5-2 129,7 0-86,-4 0 98,2 0-118,-1 0 162,0 0-108,-3 0 120,4 0-52,-4 0 28,6 2 1,-7-1-12,7 6-178,-6-5-10,5 6-6,-3-3 36,3 4-1,0-3-12,-4 4-81,3-4 0,-3 2 0</inkml:trace>
  <inkml:trace contextRef="#ctx0" brushRef="#br1" timeOffset="70">9117 2940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71">9551 2729 9502,'-9'0'-1039,"7"0"927,2-3 115,0 2-146,-2-5 136,-1 2 0,-3-4 1</inkml:trace>
  <inkml:trace contextRef="#ctx0" brushRef="#br1" timeOffset="72">9635 2697 10813,'-30'8'-1284,"17"-6"1037,-2-2 36,4 0-49,3-2 53,-2-1 0,2-2 1</inkml:trace>
  <inkml:trace contextRef="#ctx0" brushRef="#br1" timeOffset="73">11180 2792 10813,'-30'7'0,"17"-6"-292,-6 4-72,4-4-291,-5 3-1,1-1 1</inkml:trace>
  <inkml:trace contextRef="#ctx0" brushRef="#br1" timeOffset="74">10958 2771 10813,'-11'0'-932,"4"0"199,6 0 375,-1-2 152,0-1 75,-1-5 0,-3 0 0</inkml:trace>
  <inkml:trace contextRef="#ctx0" brushRef="#br1" timeOffset="75">10662 2760 10813,'-39'0'0,"24"2"0,-4-1-292,6 4-72,-4-6-291,6 0-1,-2-5 1</inkml:trace>
  <inkml:trace contextRef="#ctx0" brushRef="#br1" timeOffset="76">10228 2676 10813,'-40'-4'-513,"20"0"262,5 1 113,0 0-47,4-1 125,3 3-336,-2-2 91,2 3-126,-1 0 223,-2-2 163,1-1 0,-2-2 0</inkml:trace>
  <inkml:trace contextRef="#ctx0" brushRef="#br1" timeOffset="77">11879 2739 10813,'-29'0'-1008,"18"0"1008,-4-2 0,3 1 509,-3-3-49,4 3 338,-2-1-1005,3 2-37,1 0-581,-1 0 326,4 0-19,-3 0 129,0 0-53,-1 0 269,-1 2 89,0-1 84,1 3 0,-1-3 0,1 3 0,-1-3 0,1 4 0,-1-4 0,0 1 0,-1 0 0,-2 1 0,-2 2 0</inkml:trace>
  <inkml:trace contextRef="#ctx0" brushRef="#br1" timeOffset="78">11932 3035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79">12429 2792 10813,'-18'-7'-220,"12"3"36,-4 1 274,2-3-78,-1 4 61,0-5 37,3 4-32,-4 0-316,2-1 65,-3 1-308,3 0 24,-4-2 235,5 2-164,-7 0 178,4-1 0,-2 1 0</inkml:trace>
  <inkml:trace contextRef="#ctx0" brushRef="#br1" timeOffset="80">12662 3099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1" timeOffset="81">17462 2687 10813,'-29'0'-1008,"18"0"1008,-4-2 0,3 1 509,-3-3-49,4 3 338,-2-1-1005,3 2-37,1 0-581,-1 0 326,4 0-19,-3 0 129,0 0-53,-1 0 269,-1 2 89,0-1 84,1 3 0,-1-3 0,1 3 0,-1-3 0,1 4 0,-1-4 0,0 1 0,-1 0 0,-2 1 0,-2 2 0</inkml:trace>
  <inkml:trace contextRef="#ctx0" brushRef="#br1" timeOffset="82">17515 2983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0" timeOffset="83">17737 3037 10852,'4'-14'1244,"5"10"-1042,-6-2-9,6 2 21,-5 0-15,0-5 56,5 6-95,-7-8 63,7 8-73,-5-8-25,1 8-38,3-9 5,-5 10 4,6-7-2,-8 5-32,2-1 11,0 0-4,-2 3 55,5-1 11,-5 3-135,2 0 99,-6 0-93,2 0 110,-8 3-18,6 1 3,-8 9-5,8 0-12,-8 7 5,8-4 2,-6 1-129,5-3 92,0 0-91,-2 1 116,5-1-260,-2 0 54,3-2-246,0 1 251,0-8 12,0 4-589,3-5-184,1 0-717,6 2-1,1-2 1</inkml:trace>
  <inkml:trace contextRef="#ctx0" brushRef="#br1" timeOffset="84">18012 2740 10813,'-18'-7'-220,"12"3"36,-4 1 274,2-3-78,-1 4 61,0-5 37,3 4-32,-4 0-316,2-1 65,-3 1-308,3 0 24,-4-2 235,5 2-164,-7 0 178,4-1 0,-2 1 0</inkml:trace>
  <inkml:trace contextRef="#ctx0" brushRef="#br1" timeOffset="85">18245 3047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86">18507 2980 10183,'0'-11'2294,"0"8"-1904,-3 3 1105,2 0-1420,-8 0 14,7 3 87,-10 1-74,9 3 81,-8 3-67,8-1-81,-8 4 7,8-2 16,-6 3 17,5-2-20,0 1-24,-2-5-132,4 2 154,0 0-90,2-4 132,0 3-5,0-5 1,2 0-8,3 2-108,2-5-1,3 2-115,-2-6 102,5 2-98,-1-8 53,-1 4-28,2-8 35,-5 1-42,2 1-17,-2-2-37,-1 5 177,-3-5-15,2 1 123,-5 1-154,2-2 193,-3 4-47,0-1 169,0 0-163,0 5-24,-3-4-63,2 8-17,-8-5 148,3 5 12,-4-5 28,3 5-46,0-2-285,3 3 6,-5 3-156,7-2 188,-10 8-489,9-7 232,-8 10-383,8-7-254,-6 5 197,8 0-264,-2-1 334,3 1 199,-3 0 43,-1-2 0,-3 2 0</inkml:trace>
  <inkml:trace contextRef="#ctx0" brushRef="#br0" timeOffset="87">18650 3066 10813,'-10'11'3716,"6"-8"-3412,-1-3-404,-1 0 223,5 0-1260,-2 0 751,6 0-929,-2 0 694,8 0 43,-3 0-298,7 0 0,-2 0 0</inkml:trace>
  <inkml:trace contextRef="#ctx0" brushRef="#br0" timeOffset="88">18864 2895 10813,'-25'0'1637,"20"0"-1034,-4 0-86,5 0 236,0 3-430,-2-2-7,2 5-165,-1-2 119,0 0-418,3 5 54,-1-6-295,3 8 215,3-8 104,-1 9-10,6-10 88,-2 10-111,4-9 52,0 5-18,-2-4 32,2 1 203,0 1 31,-4-2-13,3 0 220,-5 5-172,0-7 198,2 10-232,-5-9 78,-1 8-127,-1-5 78,-8 4-62,4 0-5,-8-5-11,1 4 23,1-5-125,-2 0 13,5 2-96,-5-4 87,1 1-309,-2-1 118,3 0-210,-2 4 192,7-5-821,-5 2 20,8-6-614,-6-1 360,8-3 255,1-6 82,4 0 0,3-4 0</inkml:trace>
  <inkml:trace contextRef="#ctx0" brushRef="#br0" timeOffset="89">18878 2881 14462,'14'-12'2768,"-4"9"-2334,1 1-106,4 0 106,5-4-172,0 5-98,7-5-33,-2 5-35,7-5-417,-2 5 95,7-2-262,-3 3 298,5 0-942,-4 0-203,1 3-1064,-1 1 0,1 3 1</inkml:trace>
  <inkml:trace contextRef="#ctx0" brushRef="#br0" timeOffset="90">15014 2852 8191,'11'0'0,"-8"0"0,0 0 0,-2 0 119,5 0 32,-4 0 1464,0 0-1072,-4 0 985,0 0-1416,-4 0 0,2 0-103,0 3-50,-5-2-108,7 8 61,-10-3 25,9 4 97,-8 0 16,8-5-12,-6 7 71,5-9-60,0 8 55,-2-8-59,5 8 60,-2-8-38,0 9 38,2-10 6,-5 10-21,4-9 22,0 8-11,2-8-149,0 8 106,0-8-104,0 6 61,0-5 36,2 0-45,0 2 50,4-5-38,-2 5 26,0-5-29,2 5 41,-5-4-9,2 0 6,0 1-17,-2-1 1,5 4-7,-2-5 6,1 2 6,3-3 134,-2 0-91,4 0 99,0-3-118,-2 2-15,5-8 31,-1 3-27,-1-4-86,2 0 63,-5 2-71,2-2 100,0 0-146,-4 4 98,3-5-126,-5 8 247,0-9-84,2 10 77,-5-10-103,2 9 0,-3-5 131,0 3 38,0 1 126,0-4-9,0 5-99,0-9-36,-3 10-90,2-10-28,-8 9 15,7-5-13,-10 3 35,9 1-24,-8-2 16,5 5-37,-4-2 19,0 3-13,2 0 9,-5 0-354,4 0-215,-4 0-150,5 3-1181,-2-2 912,3 8-868,0-3 962,0 6 0,-1 0 0</inkml:trace>
  <inkml:trace contextRef="#ctx0" brushRef="#br1" timeOffset="91">14700 2888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92">15134 2677 9502,'-9'0'-1039,"7"0"927,2-3 115,0 2-146,-2-5 136,-1 2 0,-3-4 1</inkml:trace>
  <inkml:trace contextRef="#ctx0" brushRef="#br1" timeOffset="93">14573 2677 10813,'-21'9'-768,"10"-7"597,0 7-53,1-7 43,1 4 70,0-5 25,5 1-18,-5-2 129,7 0-86,-4 0 98,2 0-118,-1 0 162,0 0-108,-3 0 120,4 0-52,-4 0 28,6 2 1,-7-1-12,7 6-178,-6-5-10,5 6-6,-3-3 36,3 4-1,0-3-12,-4 4-81,3-4 0,-3 2 0</inkml:trace>
  <inkml:trace contextRef="#ctx0" brushRef="#br1" timeOffset="94">14308 2846 10813,'-10'18'-322,"2"-14"143,2 5-39,-4-5 444,2 5-97,-1-2 296,0 2-296,5-3-63,-5 4-93,7-4 3,-4 4-108,5-6 36,-2 5-187,3-7-98,0 6 82,0-6-163,0 7 261,0-7-98,0 6 92,3-3 7,-2 2 29,5 0 139,-2 0 0,4 0 0</inkml:trace>
  <inkml:trace contextRef="#ctx0" brushRef="#br1" timeOffset="95">16763 2740 10813,'-30'7'0,"17"-6"-292,-6 4-72,4-4-291,-5 3-1,1-1 1</inkml:trace>
  <inkml:trace contextRef="#ctx0" brushRef="#br1" timeOffset="96">16541 2719 10813,'-11'0'-932,"4"0"199,6 0 375,-1-2 152,0-1 75,-1-5 0,-3 0 0</inkml:trace>
  <inkml:trace contextRef="#ctx0" brushRef="#br1" timeOffset="97">16245 2708 10813,'-39'0'0,"24"2"0,-4-1-292,6 4-72,-4-6-291,6 0-1,-2-5 1</inkml:trace>
  <inkml:trace contextRef="#ctx0" brushRef="#br1" timeOffset="98">15811 2624 10813,'-40'-4'-513,"20"0"262,5 1 113,0 0-47,4-1 125,3 3-336,-2-2 91,2 3-126,-1 0 223,-2-2 163,1-1 0,-2-2 0</inkml:trace>
  <inkml:trace contextRef="#ctx0" brushRef="#br1" timeOffset="99">15218 2645 10813,'-30'8'-1284,"17"-6"1037,-2-2 36,4 0-49,3-2 53,-2-1 0,2-2 1</inkml:trace>
  <inkml:trace contextRef="#ctx0" brushRef="#br1" timeOffset="100">16213 3407 10673,'11'0'512,"-8"0"-27,1 0-186,-1 0 179,0-2-118,4 1 207,-3-4-715,6 4 126,-2-3-476,3 3 279,-1-3-405,3 1 138,-2-1-297,6 0 299,-4 3-71,6-1 112,-6 2-107,4 0 315,-6 0 99,4 2 136,-1 1 0,2 3 0</inkml:trace>
  <inkml:trace contextRef="#ctx0" brushRef="#br1" timeOffset="101">16520 3417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1" timeOffset="102">17356 3375 10813,'12'0'890,"-6"0"-934,-3 2 13,0-1-297,4 6 213,-5-5-287,6 6 107,-3-6-236,4 5 230,-3-6 167,4 1 31,-4-2 75,4 0 138,-2 0-95,3 0 98,0 0-129,-1 0-107,1 0-27,-1 0-33,3 0-130,-1 0 57,2 0 26,0 0 63,2 2 167,2 1 0,1 2 0</inkml:trace>
  <inkml:trace contextRef="#ctx0" brushRef="#br1" timeOffset="103">17790 3396 10813,'18'-2'-339,"-12"1"30,2-3 239,-1 3 54,-1-1 117,2 2 2,-1 0 6,-2 0-273,3 0 62,-4 0-232,4 0-119,-1 0 111,-1 0-56,2 0 200,-1 0 128,0 0 0,0 0 0</inkml:trace>
  <inkml:trace contextRef="#ctx0" brushRef="#br1" timeOffset="104">18023 3333 10813,'19'-10'-4,"-10"8"119,-2-6 27,0 5 121,1-5-488,-2 4 103,3-4-350,0 1-158,2 1 204,-1-4-156,1 2 271,-1-5 188,1-1-1,-1-2 1</inkml:trace>
  <inkml:trace contextRef="#ctx0" brushRef="#br1" timeOffset="105">2089 3524 10813,'-9'10'690,"7"-7"-1,-5 4-296,4-5 257,-2 6-248,0-5 239,-1 5-52,1-6-46,2 5-90,-1-6-151,3 3-116,-1-3-56,2 3 48,0-3-45,2 1-24,1-2-2,4 0-25,4-2-13,2-1-310,6-4 67,0-2-193,2-2-574,2 1-5,-1-1-726,4-1 130,-4-2-1,1-2 1</inkml:trace>
  <inkml:trace contextRef="#ctx0" brushRef="#br1" timeOffset="106">2132 3386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1" timeOffset="107">2238 3365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1" timeOffset="108">3328 3439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1" timeOffset="109">3222 3492 10813,'-16'0'897,"11"0"-1358,2 0 126,-2 0 1456,4 0 205,-1 0 367,4 0-420,1 0-1052,5-2 23,0 1-134,5-3-32,1 0-48,4 1 13,1-3-308,2 4 82,0-5-278,0 6 262,3-1-765,-4 0-120,4 1-818,-6-3 0,2 1 0</inkml:trace>
  <inkml:trace contextRef="#ctx0" brushRef="#br1" timeOffset="110">4704 3577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1" timeOffset="111">4767 3608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1" timeOffset="112">4693 3661 10813,'-12'0'1764,"6"0"-643,5 0 346,-1 0-369,4 0 24,1 0-1040,4 0-40,2-2-18,4-1 37,-2-4-273,6 0 91,-4-2-193,4 5-1066,-3-3 390,-1 6-1074,4-1 623,-2 2 0,3 0 1</inkml:trace>
  <inkml:trace contextRef="#ctx0" brushRef="#br1" timeOffset="113">6101 3619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1" timeOffset="114">6005 3630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1" timeOffset="115">11773 3427 10813,'12'0'890,"-6"0"-934,-3 2 13,0-1-297,4 6 213,-5-5-287,6 6 107,-3-6-236,4 5 230,-3-6 167,4 1 31,-4-2 75,4 0 138,-2 0-95,3 0 98,0 0-129,-1 0-107,1 0-27,-1 0-33,3 0-130,-1 0 57,2 0 26,0 0 63,2 2 167,2 1 0,1 2 0</inkml:trace>
  <inkml:trace contextRef="#ctx0" brushRef="#br1" timeOffset="116">12207 3448 10813,'18'-2'-339,"-12"1"30,2-3 239,-1 3 54,-1-1 117,2 2 2,-1 0 6,-2 0-273,3 0 62,-4 0-232,4 0-119,-1 0 111,-1 0-56,2 0 200,-1 0 128,0 0 0,0 0 0</inkml:trace>
  <inkml:trace contextRef="#ctx0" brushRef="#br1" timeOffset="117">12302 3819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1" timeOffset="118">12398 3808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1" timeOffset="119">12440 3385 10813,'19'-10'-4,"-10"8"119,-2-6 27,0 5 121,1-5-488,-2 4 103,3-4-350,0 1-158,2 1 204,-1-4-156,1 2 271,-1-5 188,1-1-1,-1-2 1</inkml:trace>
  <inkml:trace contextRef="#ctx0" brushRef="#br1" timeOffset="120">10630 3459 10673,'11'0'512,"-8"0"-27,1 0-186,-1 0 179,0-2-118,4 1 207,-3-4-715,6 4 126,-2-3-476,3 3 279,-1-3-405,3 1 138,-2-1-297,6 0 299,-4 3-71,6-1 112,-6 2-107,4 0 315,-6 0 99,4 2 136,-1 1 0,2 3 0</inkml:trace>
  <inkml:trace contextRef="#ctx0" brushRef="#br1" timeOffset="121">10937 3469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1" timeOffset="122">8429 3575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1" timeOffset="123">8535 3554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1" timeOffset="124">8386 3713 10813,'-9'10'690,"7"-7"-1,-5 4-296,4-5 257,-2 6-248,0-5 239,-1 5-52,1-6-46,2 5-90,-1-6-151,3 3-116,-1-3-56,2 3 48,0-3-45,2 1-24,1-2-2,4 0-25,4-2-13,2-1-310,6-4 67,0-2-193,2-2-574,2 1-5,-1-1-726,4-1 130,-4-2-1,1-2 1</inkml:trace>
  <inkml:trace contextRef="#ctx0" brushRef="#br1" timeOffset="125">9625 3628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1" timeOffset="126">9519 3681 10813,'-16'0'897,"11"0"-1358,2 0 126,-2 0 1456,4 0 205,-1 0 367,4 0-420,1 0-1052,5-2 23,0 1-134,5-3-32,1 0-48,4 1 13,1-3-308,2 4 82,0-5-278,0 6 262,3-1-765,-4 0-120,4 1-818,-6-3 0,2 1 0</inkml:trace>
  <inkml:trace contextRef="#ctx0" brushRef="#br1" timeOffset="127">11001 3766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1" timeOffset="128">11064 3797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1" timeOffset="129">10990 3850 10813,'-12'0'1764,"6"0"-643,5 0 346,-1 0-369,4 0 24,1 0-1040,4 0-40,2-2-18,4-1 37,-2-4-273,6 0 91,-4-2-193,4 5-1066,-3-3 390,-1 6-1074,4-1 623,-2 2 0,3 0 1</inkml:trace>
  <inkml:trace contextRef="#ctx0" brushRef="#br1" timeOffset="130">14012 3523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1" timeOffset="131">14118 3502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1" timeOffset="132">13969 3661 10813,'-9'10'690,"7"-7"-1,-5 4-296,4-5 257,-2 6-248,0-5 239,-1 5-52,1-6-46,2 5-90,-1-6-151,3 3-116,-1-3-56,2 3 48,0-3-45,2 1-24,1-2-2,4 0-25,4-2-13,2-1-310,6-4 67,0-2-193,2-2-574,2 1-5,-1-1-726,4-1 130,-4-2-1,1-2 1</inkml:trace>
  <inkml:trace contextRef="#ctx0" brushRef="#br1" timeOffset="133">15208 3576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1" timeOffset="134">15102 3629 10813,'-16'0'897,"11"0"-1358,2 0 126,-2 0 1456,4 0 205,-1 0 367,4 0-420,1 0-1052,5-2 23,0 1-134,5-3-32,1 0-48,4 1 13,1-3-308,2 4 82,0-5-278,0 6 262,3-1-765,-4 0-120,4 1-818,-6-3 0,2 1 0</inkml:trace>
  <inkml:trace contextRef="#ctx0" brushRef="#br1" timeOffset="135">16573 3798 10813,'-12'0'1764,"6"0"-643,5 0 346,-1 0-369,4 0 24,1 0-1040,4 0-40,2-2-18,4-1 37,-2-4-273,6 0 91,-4-2-193,4 5-1066,-3-3 390,-1 6-1074,4-1 623,-2 2 0,3 0 1</inkml:trace>
  <inkml:trace contextRef="#ctx0" brushRef="#br1" timeOffset="136">16584 3714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1" timeOffset="137">16647 3745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1" timeOffset="138">17885 3767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1" timeOffset="139">17981 3756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2" timeOffset="140">1920 4635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2" timeOffset="141">3402 4445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2" timeOffset="142">4841 4508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2" timeOffset="143">6090 4804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2" timeOffset="144">8217 4824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2" timeOffset="145">9699 4634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2" timeOffset="146">11138 4697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2" timeOffset="147">12387 4993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2" timeOffset="148">13800 4772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2" timeOffset="149">15282 4582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2" timeOffset="150">16721 4645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2" timeOffset="151">17970 4941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3" timeOffset="152">16859 1757 10813,'-16'3'-136,"7"-2"336,8 5-6,-2-4 605,3 0-472,0-4 546,0 0-649,0-6 0,3 2-60,1-7-61,4 2 51,2-4-38,-2 1 116,2-3-169,0 1 126,-1-4-292,1 5 192,0-2-166,-5 0 126,7 1-79,-10-4 20,10 7-6,-9-3 21,5 11 92,-6-4-26,1 8 22,-3-5-154,0 5-11,0-5-34,0 7 37,0 1-16,0 8 97,-3 4-97,1 2 202,-6 9 25,5-3 3,-9 10-16,10-4-118,-10 3 25,9-5-20,-5 1 29,4-7-193,-1 3 43,0-8-167,3 2-95,-1-2 85,3-1-170,0-3 271,0-1-752,0-3 305,0-2-482,3 0 406,1-3 201,6 1 0,2-3 0</inkml:trace>
  <inkml:trace contextRef="#ctx0" brushRef="#br3" timeOffset="153">16816 1943 10813,'-11'0'1618,"8"0"-660,6 0 471,1 0-1334,6-3 92,1 1-329,4-6 68,-1 5 54,0-6-39,0 5 160,1 0-522,-1-2 205,-3 5-348,2-2-438,-4 3 289,1 0-425,0 3 413,-5-2 221,7 8 27,-7-4-1,5 5 1</inkml:trace>
  <inkml:trace contextRef="#ctx0" brushRef="#br3" timeOffset="154">16902 2042 10813,'-12'0'1630,"9"0"-829,6 0 531,1 0-1041,4 0-143,2 0 85,-5 0-85,7 0-31,-10 0-7,10 0-79,-9 0 100,8 0-125,-8 0 89,6 0-155,-8 0-96,2 0 195,-3 3-176,0-1 143,0 6 23,-3-2-63,-1 7 111,-6-5 76,-2 8-21,1-9 21,-2 10 12,5-10-71,-2 6 86,2-3-77,1-4 34,3 5-58,-2-8 31,5 6-87,-2-8 39,3 5-35,0-5 50,3 5-32,1-5 24,6 2-26,-1-3-68,6 0 16,-5 0-71,9 0 42,-6 0-159,4 0 33,-3 0-105,0 0 116,-2 0-349,1 0-35,-5 0-694,5 3-19,-2 4-302,4 7 0,-1 5 0</inkml:trace>
  <inkml:trace contextRef="#ctx0" brushRef="#br3" timeOffset="155">11276 1808 10813,'-16'3'-136,"7"-2"336,8 5-6,-2-4 605,3 0-472,0-4 546,0 0-649,0-6 0,3 2-60,1-7-61,4 2 51,2-4-38,-2 1 116,2-3-169,0 1 126,-1-4-292,1 5 192,0-2-166,-5 0 126,7 1-79,-10-4 20,10 7-6,-9-3 21,5 11 92,-6-4-26,1 8 22,-3-5-154,0 5-11,0-5-34,0 7 37,0 1-16,0 8 97,-3 4-97,1 2 202,-6 9 25,5-3 3,-9 10-16,10-4-118,-10 3 25,9-5-20,-5 1 29,4-7-193,-1 3 43,0-8-167,3 2-95,-1-2 85,3-1-170,0-3 271,0-1-752,0-3 305,0-2-482,3 0 406,1-3 201,6 1 0,2-3 0</inkml:trace>
  <inkml:trace contextRef="#ctx0" brushRef="#br3" timeOffset="156">11233 1994 10813,'-11'0'1618,"8"0"-660,6 0 471,1 0-1334,6-3 92,1 1-329,4-6 68,-1 5 54,0-6-39,0 5 160,1 0-522,-1-2 205,-3 5-348,2-2-438,-4 3 289,1 0-425,0 3 413,-5-2 221,7 8 27,-7-4-1,5 5 1</inkml:trace>
  <inkml:trace contextRef="#ctx0" brushRef="#br3" timeOffset="157">11319 2093 10813,'-12'0'1630,"9"0"-829,6 0 531,1 0-1041,4 0-143,2 0 85,-5 0-85,7 0-31,-10 0-7,10 0-79,-9 0 100,8 0-125,-8 0 89,6 0-155,-8 0-96,2 0 195,-3 3-176,0-1 143,0 6 23,-3-2-63,-1 7 111,-6-5 76,-2 8-21,1-9 21,-2 10 12,5-10-71,-2 6 86,2-3-77,1-4 34,3 5-58,-2-8 31,5 6-87,-2-8 39,3 5-35,0-5 50,3 5-32,1-5 24,6 2-26,-1-3-68,6 0 16,-5 0-71,9 0 42,-6 0-159,4 0 33,-3 0-105,0 0 116,-2 0-349,1 0-35,-5 0-694,5 3-19,-2 4-302,4 7 0,-1 5 0</inkml:trace>
  <inkml:trace contextRef="#ctx0" brushRef="#br3" timeOffset="158">12319 1555 11693,'-11'0'1603,"8"0"-1091,3 2 65,0 0-218,0 4 54,0-5-121,0 5 91,0-5-199,3 8-19,-2-4-75,5 8-1,-5-4-39,2 7 40,-3-7-48,0 10 66,3-6-55,-2 4 12,5-3-11,-4 3-38,0-1 28,1 4-41,-1-4 27,3 4-55,0-5 30,-1 8-47,2-6 38,-5 6 30,5-4-6,-5-1 28,5 5-57,-5-6 6,2 9-23,-3-9-1,0 8 45,0-5-13,-3 5 25,2-1-38,-8-4-15,6 6 8,-8-9-1,5 8-88,-4-5 21,0 5-76,2-4-637,-5 0 29,4-2-438,-3 1 356,6-4 2,-6 1 67,7-3-249,-8 0-1,2 0 1</inkml:trace>
  <inkml:trace contextRef="#ctx0" brushRef="#br3" timeOffset="159">11877 1597 9206,'-4'12'1316,"-2"-9"-1153,5-1 109,-2 0-158,3 4 14,0-5 1,0 2 8,-3-3 19,2 3-21,-5-2 7,4 5-90,0-5 73,-1 5-73,1-5 98,-3 5-76,3-2 35,-4 1-43,5 3 49,-5-5-144,2 9 107,0-7-119,-5 5 56,6 0-22,-5-1-13,4 4-2,-1-2 42,-3 3 14,5 1-26,-9-1 36,10 0-3,-10 0-7,9 3 14,-5-1 12,4 4-14,-1-1 18,-1-1-19,5 5 90,-2-6-60,0 9 64,2-9-31,-5 8-37,5-7 59,-2 7-55,3-8-85,0 6-31,3-4-10,-2-1-202,5 2 137,-2-4-213,0 1 215,5-6 13,-6 2 85,8-4 17,-8 4-76,6-5-671,-5 5 88,0-4-385,2 1 367,-5 0 218,2-2 0,-3 2 1</inkml:trace>
  <inkml:trace contextRef="#ctx0" brushRef="#br3" timeOffset="160">11977 1883 10813,'0'-16'-78,"3"4"461,-2 7-120,5-5 159,-2 0-72,0 4 126,5-5-79,-3 5-188,6-7 45,-3 2-103,4-1 33,-7-1-65,5 5 52,-8-2-42,8 0 107,-8 4-19,9-5 15,-10 8-157,7-6 127,-8 8-24,2-2 38,-3 6 70,0 1-169,0 6-134,-3 2-21,2 2-131,-8 0 149,7 3-108,-10-1 86,9 4-38,-5-4-10,3 1 104,1-3-18,-2 0 25,5 1 7,-2-4-16,3 2 12,0-7-22,0 5-263,0-8 34,0 5-235,0-6-1389,0 1 1082,3-3-1408,-2 0 1772,5 0-173,-2-3 380,3-1 0,1-4 0</inkml:trace>
  <inkml:trace contextRef="#ctx0" brushRef="#br3" timeOffset="161">11963 2025 10768,'15'-10'-248,"-3"9"906,-9-5-209,8 5-274,-5-5 53,4 4-171,0 0 82,-2 2-13,5 0 13,-4 0-11,3 0-391,-6 0-508,6 0-144,-10 0-60,10 0 417,-9 0 243,5 0-1,-4 0 1</inkml:trace>
  <inkml:trace contextRef="#ctx0" brushRef="#br3" timeOffset="162">12077 2082 10813,'-12'0'653,"9"0"-463,3-3 701,0 2-664,0-5 36,0 5 186,0-2-256,3 3 171,-1-3-233,3 2 72,-3-5 56,1 4-134,-3 0-25,0 4-194,0 0-35,-3 7 84,1-7 7,-6 10 26,5-7 84,-8 8-112,8-4 32,-6 4 38,5-5-56,0 2 63,-2 0 33,4-4-23,0 3 16,2-5-11,0 0-70,0 2 47,0-5-47,0 2-13,0 0 51,0-2-53,0 5 66,2-5-46,3 2 32,2-3-30,3 0-171,-2 0 45,2 0-190,0 0 172,-4-3 39,6 2 44,-10-5 43,10 5-255,-9-2 37,5 3-155,-6 0 72,3 0 238,-3 0 72,4 0 29,-5 0-191,2 0 398,-3 3-210,0 1 465,-3 3-154,2 3-88,-5-1 86,4 1-143,-3 0 58,3-2-114,-4 2 30,2 0-10,0-1-140,-2 4-48,5-5 6,-2 5 13,0-4 115,2 1-5,-5-3-16,5 0-638,-2-3 105,3 2-427,0-5 402,0 2 159,3-3 71,-2 0-230,8 0-71,-7-3-227,7-1 0,-5-3 1</inkml:trace>
  <inkml:trace contextRef="#ctx0" brushRef="#br0" timeOffset="163">5594 2149 14347,'0'-10'1161,"0"7"-919,2-4-101,-1 3 44,3-5-138,-1 0 7,1-1-89,2-1-68,-4 0-1,7 1-13,-7-1-13,6 1-16,-6 1-21,5 0-77,-6 2 41,1 0 123,0 2-71,-1 1 167,3 2-130,-3 2 58,1 0-43,-2 2 99,-2 2-20,1 5 50,-3 3 18,1 4 26,0 2 3,-4-4 138,5 6-184,-4-6 126,5 4-147,-1 0 47,2-3-27,-3 2 43,2-5-41,-3 0-260,3-3 52,-1 0-234,2-4-447,0 1 188,0-5-351,2 1 425,-1-2-325,3-2 454,-3-1-354,4-5 518,-2 0 0,2-3 0</inkml:trace>
  <inkml:trace contextRef="#ctx0" brushRef="#br0" timeOffset="164">5562 2308 10813,'-8'0'3217,"5"0"-2594,6 0 802,-2-2-1329,5 1-41,-2-3-36,4 3 13,-1-3-62,-1 3 70,4-4-600,-2 4 81,3-1-330,-3 2-554,2 0 489,-4 0-521,2 0 629,-1 0 252,-3 0 142,5 0 50,-5 0-1,4 0 1</inkml:trace>
  <inkml:trace contextRef="#ctx0" brushRef="#br0" timeOffset="165">5626 2372 10813,'-9'0'3216,"7"0"-2517,2-2 506,2 1-1097,1-4 39,3 4-55,1-1 8,-3 2-10,5 0-66,-5 0 16,3 0-51,1 0 6,-4 0-1,2 0 7,-2 0 17,-1 0-3,1 0 4,-3 2-18,1-1 11,-2 6 26,0-3 1,0 5-5,-2-2-23,1 2-4,-5-2-4,1 2 9,-4 0 57,2 1 4,-2-1 11,3 0 46,-2-2-45,1 0 48,3 0-47,-5-2 2,7 3-19,-4-6 0,5 5 0,-2-4-1,3 0 14,0 1-3,0-1-47,0 0-42,0 2-29,3-4-6,0 1-29,2-2 19,2 0-27,2 0-80,1 0 51,5-2-70,0 1 50,5-6-129,-1 3 24,2-5-115,3 2 12,-2-2 2,3 5-662,-5-5-146,5 7-585,-5-4 0,3 2 0</inkml:trace>
  <inkml:trace contextRef="#ctx0" brushRef="#br1" timeOffset="166">5635 2846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167">4333 3270 10673,'11'0'512,"-8"0"-27,1 0-186,-1 0 179,0-2-118,4 1 207,-3-4-715,6 4 126,-2-3-476,3 3 279,-1-3-405,3 1 138,-2-1-297,6 0 299,-4 3-71,6-1 112,-6 2-107,4 0 315,-6 0 99,4 2 136,-1 1 0,2 3 0</inkml:trace>
  <inkml:trace contextRef="#ctx0" brushRef="#br1" timeOffset="168">4640 3280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1" timeOffset="169">5476 3238 10813,'12'0'890,"-6"0"-934,-3 2 13,0-1-297,4 6 213,-5-5-287,6 6 107,-3-6-236,4 5 230,-3-6 167,4 1 31,-4-2 75,4 0 138,-2 0-95,3 0 98,0 0-129,-1 0-107,1 0-27,-1 0-33,3 0-130,-1 0 57,2 0 26,0 0 63,2 2 167,2 1 0,1 2 0</inkml:trace>
  <inkml:trace contextRef="#ctx0" brushRef="#br1" timeOffset="170">5910 3259 10813,'18'-2'-339,"-12"1"30,2-3 239,-1 3 54,-1-1 117,2 2 2,-1 0 6,-2 0-273,3 0 62,-4 0-232,4 0-119,-1 0 111,-1 0-56,2 0 200,-1 0 128,0 0 0,0 0 0</inkml:trace>
  <inkml:trace contextRef="#ctx0" brushRef="#br1" timeOffset="171">6143 3196 10813,'19'-10'-4,"-10"8"119,-2-6 27,0 5 121,1-5-488,-2 4 103,3-4-350,0 1-158,2 1 204,-1-4-156,1 2 271,-1-5 188,1-1-1,-1-2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1.243"/>
    </inkml:context>
    <inkml:brush xml:id="br0">
      <inkml:brushProperty name="width" value="0.025" units="cm"/>
      <inkml:brushProperty name="height" value="0.025" units="cm"/>
      <inkml:brushProperty name="color" value="#0CAC38"/>
    </inkml:brush>
    <inkml:brush xml:id="br1">
      <inkml:brushProperty name="width" value="0.025" units="cm"/>
      <inkml:brushProperty name="height" value="0.025" units="cm"/>
      <inkml:brushProperty name="color" value="#ED331F"/>
    </inkml:brush>
    <inkml:brush xml:id="br2">
      <inkml:brushProperty name="width" value="0.025" units="cm"/>
      <inkml:brushProperty name="height" value="0.025" units="cm"/>
      <inkml:brushProperty name="color" value="#1F5FFE"/>
    </inkml:brush>
    <inkml:brush xml:id="br3">
      <inkml:brushProperty name="width" value="0.07" units="cm"/>
      <inkml:brushProperty name="height" value="0.07" units="cm"/>
    </inkml:brush>
    <inkml:brush xml:id="br4">
      <inkml:brushProperty name="width" value="0.025" units="cm"/>
      <inkml:brushProperty name="height" value="0.025" units="cm"/>
    </inkml:brush>
  </inkml:definitions>
  <inkml:trace contextRef="#ctx0" brushRef="#br0">8940 599 10813,'-15'0'689,"6"0"-572,8 0-225,-5 0 255,5 0-1,-5 0 116,4 0 69,-1 0-162,3-3 115,0 1-157,0-6 115,3 2-18,-1-7-189,6 2 16,-2-3-186,4-3 54,0 1 11,-4-4 45,5 4 32,-5-1-51,4 3 79,-3 2-85,0 0 111,-3 6-64,2-6-34,-5 10 5,5-7-73,-5 8 56,5-2-15,-4 3-9,1 0 176,-3 3-3,0-2 23,0 8-30,0-1-82,0 6-10,0 6 8,-3-3 90,1 9-38,-6-9 74,5 9-77,-6-9-136,8 6 86,-5-7-88,5 1 122,-5-6-86,5 2-30,-2-7-18,3 5-209,0-8 115,0 5-200,0-3 166,0-1-258,0 2 129,0-2-169,0 0 89,3 2-156,-2-5 41,5 2 25,-5 0 207,5-2 205,-2 5 0,3-2 0</inkml:trace>
  <inkml:trace contextRef="#ctx0" brushRef="#br0" timeOffset="1">8855 798 10813,'0'12'-113,"0"-9"414,3-6 493,1 1-535,6-6-63,1 5-177,3-9 103,1 7-333,-1-8 86,0 4-230,0-4-183,1 8 178,-4-4-211,2 5 206,-7 0 207,5-2-93,-8 5 84,6-2-104,-8 6-5,2 1 0,-3 3 0</inkml:trace>
  <inkml:trace contextRef="#ctx0" brushRef="#br0" timeOffset="2">8855 884 10330,'15'-4'1929,"-3"-2"-1744,-7 2-9,5-1-128,1 0 82,-6 3-83,7-1 126,-10 3-115,7 0-12,-5 0-26,0 0-116,2 0 67,-4 0 1,0 3-7,-2 1 4,0 4 44,-2 2-82,-3-2 95,-2 5 32,-3-2-61,2 4 48,-5-1 111,4-3 63,-4 2 3,5-4 176,-5 3-182,5-3 185,-5 4-165,7-7 50,-3 2-112,8-4 56,-2 1-39,3 0-190,0-3 57,0 1-177,0-1 179,3 0 32,1 4 47,6-5-19,5 2-522,0-6 63,8 2-319,-3-8-463,7 6 298,-1-8-475,2 5 397,1-4 121,-1 3 0,1 0 0</inkml:trace>
  <inkml:trace contextRef="#ctx0" brushRef="#br0" timeOffset="3">10024 100 10813,'0'-15'-933,"0"11"205,0-2 497,0 5 248,0-2 109,-3 0 38,2 2 0,-5-5 46,4 5 127,0-2-95,-1 0 130,1 2-218,-3-5 117,3 4-139,-1-3 94,3 3 6,-2-3 26,0 0 23,-4 1-68,5-2-11,-2 5 28,0-2-44,2 0 43,-5 2-24,5-5 16,-5 5-163,5-2 121,-5 3-131,4 0-13,-3 0 101,3 0-100,-3 0 111,0 0-49,1 0-57,-5 3 2,7-2 13,-10 8 48,9-7 20,-8 10-43,5-6 12,-7 4-24,5 0 20,-5-2 15,7 5 4,-5-2 13,5 4-13,-4-1-37,0-3 22,5 2-19,-4-4 33,5 3-139,0 0 95,-2 2-115,4 0 43,-1-2 71,3 1-87,0-5 98,0 5 0,0-2-27,0 1 6,0 1-37,0-8-2,0 7 0,0-7 0,0 5 13,0 1-5,3-6 9,-1 7-12,6-10-31,-5 7 20,9-5-23,-7 0 9,5 5 19,0-6-23,-4 6 26,5-8-3,-5 5-5,4-5 4,0 5 23,-1-5 12,1 2 1,0-3-8,-2 0 4,5 0-22,-2 0 30,4 0-25,-1 0-36,0-3 30,0 2-35,1-8 26,-1 6 7,0-8-12,0 8 15,1-8-28,-1 5 19,0-4-19,0 0 18,-2 2-28,1-5 18,-5 1-25,5-2 26,-4 3-2,3-5 1,-6 6 3,6-9 38,-10 6 7,7-4 2,-8 3 43,2 0-19,0 2 6,-2 0-12,5 3-1,-4-1 9,0 0 17,-4 2-13,-3-2 17,-5 0-3,2 4 58,-8-3-19,6 5-12,-8 0-19,5-2-16,-4 2-20,2 0 14,1-2-20,0 4-39,0 0 16,-1 2-65,-2 0 72,2 0-24,-5 0 48,4 0-27,2 2-97,1 0-503,4 4 47,-1-2-1039,0 3 108,2 3-642,-5 1 0,2 4 0</inkml:trace>
  <inkml:trace contextRef="#ctx0" brushRef="#br0" timeOffset="4">3357 651 10813,'-15'0'689,"6"0"-572,8 0-225,-5 0 255,5 0-1,-5 0 116,4 0 69,-1 0-162,3-3 115,0 1-157,0-6 115,3 2-18,-1-7-189,6 2 16,-2-3-186,4-3 54,0 1 11,-4-4 45,5 4 32,-5-1-51,4 3 79,-3 2-85,0 0 111,-3 6-64,2-6-34,-5 10 5,5-7-73,-5 8 56,5-2-15,-4 3-9,1 0 176,-3 3-3,0-2 23,0 8-30,0-1-82,0 6-10,0 6 8,-3-3 90,1 9-38,-6-9 74,5 9-77,-6-9-136,8 6 86,-5-7-88,5 1 122,-5-6-86,5 2-30,-2-7-18,3 5-209,0-8 115,0 5-200,0-3 166,0-1-258,0 2 129,0-2-169,0 0 89,3 2-156,-2-5 41,5 2 25,-5 0 207,5-2 205,-2 5 0,3-2 0</inkml:trace>
  <inkml:trace contextRef="#ctx0" brushRef="#br0" timeOffset="5">3272 850 10813,'0'12'-113,"0"-9"414,3-6 493,1 1-535,6-6-63,1 5-177,3-9 103,1 7-333,-1-8 86,0 4-230,0-4-183,1 8 178,-4-4-211,2 5 206,-7 0 207,5-2-93,-8 5 84,6-2-104,-8 6-5,2 1 0,-3 3 0</inkml:trace>
  <inkml:trace contextRef="#ctx0" brushRef="#br0" timeOffset="6">3272 936 10330,'15'-4'1929,"-3"-2"-1744,-7 2-9,5-1-128,1 0 82,-6 3-83,7-1 126,-10 3-115,7 0-12,-5 0-26,0 0-116,2 0 67,-4 0 1,0 3-7,-2 1 4,0 4 44,-2 2-82,-3-2 95,-2 5 32,-3-2-61,2 4 48,-5-1 111,4-3 63,-4 2 3,5-4 176,-5 3-182,5-3 185,-5 4-165,7-7 50,-3 2-112,8-4 56,-2 1-39,3 0-190,0-3 57,0 1-177,0-1 179,3 0 32,1 4 47,6-5-19,5 2-522,0-6 63,8 2-319,-3-8-463,7 6 298,-1-8-475,2 5 397,1-4 121,-1 3 0,1 0 0</inkml:trace>
  <inkml:trace contextRef="#ctx0" brushRef="#br0" timeOffset="7">4441 152 10813,'0'-15'-933,"0"11"205,0-2 497,0 5 248,0-2 109,-3 0 38,2 2 0,-5-5 46,4 5 127,0-2-95,-1 0 130,1 2-218,-3-5 117,3 4-139,-1-3 94,3 3 6,-2-3 26,0 0 23,-4 1-68,5-2-11,-2 5 28,0-2-44,2 0 43,-5 2-24,5-5 16,-5 5-163,5-2 121,-5 3-131,4 0-13,-3 0 101,3 0-100,-3 0 111,0 0-49,1 0-57,-5 3 2,7-2 13,-10 8 48,9-7 20,-8 10-43,5-6 12,-7 4-24,5 0 20,-5-2 15,7 5 4,-5-2 13,5 4-13,-4-1-37,0-3 22,5 2-19,-4-4 33,5 3-139,0 0 95,-2 2-115,4 0 43,-1-2 71,3 1-87,0-5 98,0 5 0,0-2-27,0 1 6,0 1-37,0-8-2,0 7 0,0-7 0,0 5 13,0 1-5,3-6 9,-1 7-12,6-10-31,-5 7 20,9-5-23,-7 0 9,5 5 19,0-6-23,-4 6 26,5-8-3,-5 5-5,4-5 4,0 5 23,-1-5 12,1 2 1,0-3-8,-2 0 4,5 0-22,-2 0 30,4 0-25,-1 0-36,0-3 30,0 2-35,1-8 26,-1 6 7,0-8-12,0 8 15,1-8-28,-1 5 19,0-4-19,0 0 18,-2 2-28,1-5 18,-5 1-25,5-2 26,-4 3-2,3-5 1,-6 6 3,6-9 38,-10 6 7,7-4 2,-8 3 43,2 0-19,0 2 6,-2 0-12,5 3-1,-4-1 9,0 0 17,-4 2-13,-3-2 17,-5 0-3,2 4 58,-8-3-19,6 5-12,-8 0-19,5-2-16,-4 2-20,2 0 14,1-2-20,0 4-39,0 0 16,-1 2-65,-2 0 72,2 0-24,-5 0 48,4 0-27,2 2-97,1 0-503,4 4 47,-1-2-1039,0 3 108,2 3-642,-5 1 0,2 4 0</inkml:trace>
  <inkml:trace contextRef="#ctx0" brushRef="#br1" timeOffset="8">10349 4049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1" timeOffset="9">4741 4070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2" timeOffset="10">5737 2253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2" timeOffset="11">2975 2179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2" timeOffset="12">3578 2349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2" timeOffset="13">3017 2190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3" timeOffset="14">11382 2200 10813,'-12'0'-148,"10"3"73,2-1-129,0 3 1316,0-3-704,0 3 877,0-3-985,0 7-61,0-7-115,0 10-25,0-7-50,0 8 31,2-1 107,0-1 34,4 2-41,-5-5-39,2 5-100,-3-1 33,0 2-46,0 0 132,3 1-42,-2 2 41,5-2-37,-2 8 12,0-3-13,2 7 59,-2-1-108,1 2 56,3-2-112,-5 1 41,6-4-3,-5 1 0,0 0-2,2-1-40,-2 1-12,0-2-5,2-1-26,-4-2 62,3 4-33,-3-6 32,4 8-10,-2-8 3,0 9-1,5-9 5,-7 6 22,10-4-14,-9-1 13,8 2-45,-8-4 19,6 1-15,-5-3 20,0-2-17,5 0 10,-7-3-14,10 4 21,-9-2-28,8 3-7,-8 1-8,8-1 9,-5 0 12,4 3 11,0-1-20,-1 4 42,1-4-4,0 4 11,-5-5-17,7 5-16,-10-4-3,10-2 9,-9-1-21,5-4 14,-6 1-16,3 0-9,-3-5-5,4 7-7,-2-10 3,0 10 7,2-9 9,-2 8-13,0-5 7,2 4 11,-2-3-13,1 0 12,0-3-36,0 2 26,-1-4-25,2 3 32,-2-3-18,0 3 14,2 0-15,-2-1 16,0 2 13,5-2-10,-6 0 7,5 5-11,-3-4-5,-1 5 4,5 0 21,-7-4-4,7 5 13,-5-5-17,0 4-46,2-3-8,-4-2-8,0-3 13,-2 1 32,0-1-3,0 3-95,0-3 2,3 1-80,-1-3-85,3 0 113,-3 0-85,1 2 93,-3 0-105,0 4-67,3-5 9,-2 2 60,5-3-11,-5 0 119,2 3-145,0-2 120,-2 5-34,5-2-279,-5 0-90,2 2-302,-3-4-27,0 0 0,0-2 0</inkml:trace>
  <inkml:trace contextRef="#ctx0" brushRef="#br2" timeOffset="15">11351 2222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2" timeOffset="16">11319 2201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2" timeOffset="17">8599 2138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3" timeOffset="18">8487 2086 10813,'0'12'191,"0"-7"306,0-3-143,0 4 580,0-5-467,0 5 181,0-5-408,0 5 66,0-2-43,0 0 79,0 5-214,3-3-12,-1 4-36,6 0 31,-5-2-75,9 2 68,-10 0-220,10-4 75,-7 5-75,6-8 106,-1 9-5,-5-10 127,7 10-36,-10-7 15,10 5-58,-9 0 117,8-1-107,-8 7 106,8-4-112,-5 9 18,4-3-34,0 0 5,-1 5 22,3-6-8,0 6 15,-1-7-32,2 1 9,-4-3-14,1 1 15,0-1 3,-2 0-6,2-2 6,0 0-23,-4-3-13,5 4 4,-8-2-1,9 1-23,-10 0 35,10-3-39,-9 4 42,8-2-31,-8 3 24,8 1-27,-8-1 31,6 0-9,-5 0 6,0 1-12,2-1 36,-5 0-1,5 0 9,-5 1-9,5-4 21,-4 5-31,3-6 36,-3 8-37,6-5-4,-5 4 13,9-5-12,-7 1 52,5-5-32,0 5 39,-1-2-77,1 1-5,0 1-9,-2-8 10,2 7 5,0-10-13,-4 10 1,5-6-9,-8 4 32,9 0-16,-10-2 12,7 5-18,-5-4 15,1 3-22,0-3 16,0 1 53,-1 0-1,2-2 56,-5 2-20,2 0-29,0-4 0,-2 6-32,5-10 34,-2 10-21,0-7 23,5 8-26,-6-1 0,8-1 5,-8 5 1,8-6 1,-8 8-2,9-5 3,-9 4-2,8-2-7,-8-1 9,8-3-21,-8 2-72,6-7-48,-5 5-37,0-8 12,2 6 105,-5-5-2,5 0 48,-5 2-40,5-2 37,-4 0-3,0 5 11,1-6 47,-1 8-37,3-8 57,-3 8-53,1-8-38,-3 6-32,0-8 6,2 2-81,0-3 61,4 0-739,-5 0-337,2 3-707,-3-2-216,0 5 0,0-2 1</inkml:trace>
  <inkml:trace contextRef="#ctx0" brushRef="#br2" timeOffset="19">5769 2274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2" timeOffset="20">9160 2297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2" timeOffset="21">2551 2147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2" timeOffset="22">8557 2127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4" timeOffset="23">1397 796 11715,'0'31'442,"0"-15"-462,3 7 225,-2-3-159,8 4 157,-3 0 8,6-1-4,0 4 6,2 2-14,-2 0 96,0 6-83,-3-5 53,1 4-147,0-4 9,-4 4 17,2-4 35,-4 4-40,1-4 35,0 4-34,-3-4-45,1 2-15,-6-4-38,-1 4 29,-4-5-89,-4 8 56,2-9-207,-9 10 207,6-9-248,-7 7 168,5-4-228,-5 4 89,1-4-46,1 1 113,-2 1-16,4-2-3,-1 4-13,5-1-103,0-1-445,6 3 115,-3-2-307,8 2 188,-2 1 99,3 2-82,0-1 0,0 2 1</inkml:trace>
  <inkml:trace contextRef="#ctx0" brushRef="#br4" timeOffset="24">827 1067 15583,'15'0'252,"-3"3"-94,-6-2 17,4 8-144,0-4 25,-5 5-127,7 0 65,-10-1-67,7 4 91,-7-2-110,0 6 47,-2-1-84,0 7 73,-2-6 81,-3 8 33,-5-5-22,-1 5 128,-3-1-101,-4-1 135,3 1-121,-8 0 172,6-4-79,-9 6 134,9-9-34,-6 9-48,10-9 11,-2 6-45,9-8-65,-3-1 4,8-1-35,1-7-6,7 3-31,7-8-19,8 2 15,6-3-115,8 0 47,4-3-58,6-1 50,1-6-333,0 1 87,1-4-269,-6 8 266,2-4-875,-10 8 131,3-2-877,-4 6 311,2 1 0,1 3 1</inkml:trace>
  <inkml:trace contextRef="#ctx0" brushRef="#br2" timeOffset="25">8133 2095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26">4569 408 10813,'-21'-3'-43,"14"2"18,2-5 165,0 2 159,3 0 132,-1-2 28,3 2 88,0 0-106,0-2 78,0 4 721,0-1-735,0 6 500,0 2-885,3 2-38,-1 3-13,3-2 14,0 5-14,2-1 71,0 2-29,3 0 26,-2 3-47,5-1 70,-1 4-7,2-2 44,3 1-46,-1 1 17,4-2-56,-2 4 27,1 2 19,4-1-22,-6 4 59,8-4-68,-8 1 31,6 0-58,-4-1 39,-1 4-70,5-1 35,-6 2-36,6 1 32,-7-1-37,4 4 5,-5-2-8,5 4 14,-4-4 15,1 1 1,-3-2 0,4-1-36,-3 1-28,5-4 9,-4 2-8,1-7 6,-3 3-11,1-4-6,-1-1-22,0 2 56,0-4-24,3 1 23,-4-3-28,9 1 22,-14-1-30,12 0 40,-13 3-11,9-1 1,-7 4 0,3-4 44,-6 3 11,5-3 9,-8 4-17,9-1-3,-9-1-26,8 2 36,-5-4-75,4 4 11,0-5-19,-2 5 24,5-4-28,-4-2-3,3-1-10,-3-4 13,4 4 36,-2-2-5,3 0-1,-2 2 24,1-4-23,-5 4 20,2-5-31,0 5-36,-4-4 29,5 1-23,-8 0-167,9-2 47,-10 5-134,10-2 127,-9 4-419,8-1 116,-5 0-282,4 0-142,0 3 293,-2-1-207,5 4 344,-1-1-185,5-1-430,-2 5-425,8-3-410,-3 7 0,4-1 0</inkml:trace>
  <inkml:trace contextRef="#ctx0" brushRef="#br0" timeOffset="27">4198 451 10813,'5'-11'-1150,"1"5"1559,-5 5 86,2-5 387,0 2-189,-2-1-138,5-1-85,-5 5 914,2-2-926,-3 6 680,0-2-1083,-3 8 27,-1-3-40,-3 4 4,-3 0-23,1 1 16,-4 1-14,2 6 60,-6-7-32,1 11 23,-4-6-75,4 2 25,-1 2-64,0-1 64,2-1-46,-5 2 60,4-4-44,-1 1-1,3 0 18,-1-1-20,-2 4 32,2-2-17,-8 1-17,6 4 6,-9-4-2,6 9 32,-7-3-12,4 4 7,-4-1-34,7 1 25,-6-3-28,9 1 31,-8-7 23,8 5 10,-9-8-1,9 6-4,-6-4 9,7-1 11,-4 2 6,5-4 34,-5 4-16,4-5 3,-1 5-2,3-1-32,-1-1 0,1 3 1,3-3-24,-2 0 18,7 3-15,-5-6 22,8 2-50,-9-2-14,10-4-8,-7 2 19,5-5 5,0 2-2,-5 0-16,3-1-18,-4 4 12,0-2 6,2 3-9,-5 1 26,1-1-8,-2 0 3,3 0 11,-2 1 0,4-1 0,-3 0-3,0 0 25,1 1-19,-2-4 22,4 2-26,-1-5 8,0 5-5,2-1 7,-2-1-25,0 2 15,1-5-12,-1 5 17,0-1-26,2 2 18,-2-3-21,0 2-8,4-4 25,-2 1-28,3 0 32,1-5-150,-2 7 34,2-9-101,0 8 73,-2-8-142,5 6 52,-2-5-110,3 0-220,0 2-76,-3-2-199,2 0 113,-5 2-223,4-2 13,-3 3-384,1 3 0,-4 2 0</inkml:trace>
  <inkml:trace contextRef="#ctx0" brushRef="#br4" timeOffset="28">599 739 10813,'0'-24'253,"0"18"94,0-6 65,0 10 38,-3-10-146,1 9 4,-3-8 18,0 5 18,1-7 22,-4 2 29,5-3-43,-9-1 52,9 1 0,-8 0-50,5 0-104,-4-1-132,0 4-61,2 1 42,-5 6-9,2 1 9,-4 3-16,1 0-14,-3 3-159,1 1 26,-4 9-84,2 0 11,-1 10 24,-1-4-26,5 9 4,-3-3-9,4 4-74,3 2 82,1-1-143,6 7 223,1-5-129,6 5 125,1-7-13,6 1 4,1-3 18,6 1-27,-1-1 67,7-2-44,-3 1 56,4-7 31,-2 3 42,-4-7-19,-1 1 181,-3-3-128,-2 0 175,1 1-164,-8-1 151,4 0-123,-8 3 92,-1-1-130,-4 4-49,-6-4-18,-1 1-7,-6 0 55,-2-2 4,-5 3 3,-5-4 11,-1-3-45,-4-1-3,1-3 10,0 0-14,-4-2-40,6 0-16,-6-3 0,7-2-138,1-2 82,2-3-103,7 0 75,-2 1 52,9-2 19,0 5-1,9-2-1397,1 3 330,6-3-961,4 2 949,4-5 311,9 5 174,0-2 0,4 3 0</inkml:trace>
  <inkml:trace contextRef="#ctx0" brushRef="#br0" timeOffset="29">9781 399 10813,'5'-11'-1150,"1"5"1559,-5 5 86,2-5 387,0 2-189,-2-1-138,5-1-85,-5 5 914,2-2-926,-3 6 680,0-2-1083,-3 8 27,-1-3-40,-3 4 4,-3 0-23,1 1 16,-4 1-14,2 6 60,-6-7-32,1 11 23,-4-6-75,4 2 25,-1 2-64,0-1 64,2-1-46,-5 2 60,4-4-44,-1 1-1,3 0 18,-1-1-20,-2 4 32,2-2-17,-8 1-17,6 4 6,-9-4-2,6 9 32,-7-3-12,4 4 7,-4-1-34,7 1 25,-6-3-28,9 1 31,-8-7 23,8 5 10,-9-8-1,9 6-4,-6-4 9,7-1 11,-4 2 6,5-4 34,-5 4-16,4-5 3,-1 5-2,3-1-32,-1-1 0,1 3 1,3-3-24,-2 0 18,7 3-15,-5-6 22,8 2-50,-9-2-14,10-4-8,-7 2 19,5-5 5,0 2-2,-5 0-16,3-1-18,-4 4 12,0-2 6,2 3-9,-5 1 26,1-1-8,-2 0 3,3 0 11,-2 1 0,4-1 0,-3 0-3,0 0 25,1 1-19,-2-4 22,4 2-26,-1-5 8,0 5-5,2-1 7,-2-1-25,0 2 15,1-5-12,-1 5 17,0-1-26,2 2 18,-2-3-21,0 2-8,4-4 25,-2 1-28,3 0 32,1-5-150,-2 7 34,2-9-101,0 8 73,-2-8-142,5 6 52,-2-5-110,3 0-220,0 2-76,-3-2-199,2 0 113,-5 2-223,4-2 13,-3 3-384,1 3 0,-4 2 0</inkml:trace>
  <inkml:trace contextRef="#ctx0" brushRef="#br0" timeOffset="30">10152 356 10813,'-21'-3'-43,"14"2"18,2-5 165,0 2 159,3 0 132,-1-2 28,3 2 88,0 0-106,0-2 78,0 4 721,0-1-735,0 6 500,0 2-885,3 2-38,-1 3-13,3-2 14,0 5-14,2-1 71,0 2-29,3 0 26,-2 3-47,5-1 70,-1 4-7,2-2 44,3 1-46,-1 1 17,4-2-56,-2 4 27,1 2 19,4-1-22,-6 4 59,8-4-68,-8 1 31,6 0-58,-4-1 39,-1 4-70,5-1 35,-6 2-36,6 1 32,-7-1-37,4 4 5,-5-2-8,5 4 14,-4-4 15,1 1 1,-3-2 0,4-1-36,-3 1-28,5-4 9,-4 2-8,1-7 6,-3 3-11,1-4-6,-1-1-22,0 2 56,0-4-24,3 1 23,-4-3-28,9 1 22,-14-1-30,12 0 40,-13 3-11,9-1 1,-7 4 0,3-4 44,-6 3 11,5-3 9,-8 4-17,9-1-3,-9-1-26,8 2 36,-5-4-75,4 4 11,0-5-19,-2 5 24,5-4-28,-4-2-3,3-1-10,-3-4 13,4 4 36,-2-2-5,3 0-1,-2 2 24,1-4-23,-5 4 20,2-5-31,0 5-36,-4-4 29,5 1-23,-8 0-167,9-2 47,-10 5-134,10-2 127,-9 4-419,8-1 116,-5 0-282,4 0-142,0 3 293,-2-1-207,5 4 344,-1-1-185,5-1-430,-2 5-425,8-3-410,-3 7 0,4-1 0</inkml:trace>
  <inkml:trace contextRef="#ctx0" brushRef="#br0" timeOffset="31">10737 741 10813,'-16'3'-136,"7"-2"336,8 5-6,-2-4 605,3 0-472,0-4 546,0 0-649,0-6 0,3 2-60,1-7-61,4 2 51,2-4-38,-2 1 116,2-3-169,0 1 126,-1-4-292,1 5 192,0-2-166,-5 0 126,7 1-79,-10-4 20,10 7-6,-9-3 21,5 11 92,-6-4-26,1 8 22,-3-5-154,0 5-11,0-5-34,0 7 37,0 1-16,0 8 97,-3 4-97,1 2 202,-6 9 25,5-3 3,-9 10-16,10-4-118,-10 3 25,9-5-20,-5 1 29,4-7-193,-1 3 43,0-8-167,3 2-95,-1-2 85,3-1-170,0-3 271,0-1-752,0-3 305,0-2-482,3 0 406,1-3 201,6 1 0,2-3 0</inkml:trace>
  <inkml:trace contextRef="#ctx0" brushRef="#br0" timeOffset="32">10694 927 10813,'-11'0'1618,"8"0"-660,6 0 471,1 0-1334,6-3 92,1 1-329,4-6 68,-1 5 54,0-6-39,0 5 160,1 0-522,-1-2 205,-3 5-348,2-2-438,-4 3 289,1 0-425,0 3 413,-5-2 221,7 8 27,-7-4-1,5 5 1</inkml:trace>
  <inkml:trace contextRef="#ctx0" brushRef="#br0" timeOffset="33">10780 1026 10813,'-12'0'1630,"9"0"-829,6 0 531,1 0-1041,4 0-143,2 0 85,-5 0-85,7 0-31,-10 0-7,10 0-79,-9 0 100,8 0-125,-8 0 89,6 0-155,-8 0-96,2 0 195,-3 3-176,0-1 143,0 6 23,-3-2-63,-1 7 111,-6-5 76,-2 8-21,1-9 21,-2 10 12,5-10-71,-2 6 86,2-3-77,1-4 34,3 5-58,-2-8 31,5 6-87,-2-8 39,3 5-35,0-5 50,3 5-32,1-5 24,6 2-26,-1-3-68,6 0 16,-5 0-71,9 0 42,-6 0-159,4 0 33,-3 0-105,0 0 116,-2 0-349,1 0-35,-5 0-694,5 3-19,-2 4-302,4 7 0,-1 5 0</inkml:trace>
  <inkml:trace contextRef="#ctx0" brushRef="#br0" timeOffset="34">5154 793 10813,'-16'3'-136,"7"-2"336,8 5-6,-2-4 605,3 0-472,0-4 546,0 0-649,0-6 0,3 2-60,1-7-61,4 2 51,2-4-38,-2 1 116,2-3-169,0 1 126,-1-4-292,1 5 192,0-2-166,-5 0 126,7 1-79,-10-4 20,10 7-6,-9-3 21,5 11 92,-6-4-26,1 8 22,-3-5-154,0 5-11,0-5-34,0 7 37,0 1-16,0 8 97,-3 4-97,1 2 202,-6 9 25,5-3 3,-9 10-16,10-4-118,-10 3 25,9-5-20,-5 1 29,4-7-193,-1 3 43,0-8-167,3 2-95,-1-2 85,3-1-170,0-3 271,0-1-752,0-3 305,0-2-482,3 0 406,1-3 201,6 1 0,2-3 0</inkml:trace>
  <inkml:trace contextRef="#ctx0" brushRef="#br0" timeOffset="35">5111 979 10813,'-11'0'1618,"8"0"-660,6 0 471,1 0-1334,6-3 92,1 1-329,4-6 68,-1 5 54,0-6-39,0 5 160,1 0-522,-1-2 205,-3 5-348,2-2-438,-4 3 289,1 0-425,0 3 413,-5-2 221,7 8 27,-7-4-1,5 5 1</inkml:trace>
  <inkml:trace contextRef="#ctx0" brushRef="#br0" timeOffset="36">5197 1078 10813,'-12'0'1630,"9"0"-829,6 0 531,1 0-1041,4 0-143,2 0 85,-5 0-85,7 0-31,-10 0-7,10 0-79,-9 0 100,8 0-125,-8 0 89,6 0-155,-8 0-96,2 0 195,-3 3-176,0-1 143,0 6 23,-3-2-63,-1 7 111,-6-5 76,-2 8-21,1-9 21,-2 10 12,5-10-71,-2 6 86,2-3-77,1-4 34,3 5-58,-2-8 31,5 6-87,-2-8 39,3 5-35,0-5 50,3 5-32,1-5 24,6 2-26,-1-3-68,6 0 16,-5 0-71,9 0 42,-6 0-159,4 0 33,-3 0-105,0 0 116,-2 0-349,1 0-35,-5 0-694,5 3-19,-2 4-302,4 7 0,-1 5 0</inkml:trace>
  <inkml:trace contextRef="#ctx0" brushRef="#br2" timeOffset="37">3514 1682 10813,'-30'8'-1284,"17"-6"1037,-2-2 36,4 0-49,3-2 53,-2-1 0,2-2 1</inkml:trace>
  <inkml:trace contextRef="#ctx0" brushRef="#br2" timeOffset="38">3430 1714 9502,'-9'0'-1039,"7"0"927,2-3 115,0 2-146,-2-5 136,-1 2 0,-3-4 1</inkml:trace>
  <inkml:trace contextRef="#ctx0" brushRef="#br2" timeOffset="39">2996 1925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2" timeOffset="40">2869 1714 10813,'-21'9'-768,"10"-7"597,0 7-53,1-7 43,1 4 70,0-5 25,5 1-18,-5-2 129,7 0-86,-4 0 98,2 0-118,-1 0 162,0 0-108,-3 0 120,4 0-52,-4 0 28,6 2 1,-7-1-12,7 6-178,-6-5-10,5 6-6,-3-3 36,3 4-1,0-3-12,-4 4-81,3-4 0,-3 2 0</inkml:trace>
  <inkml:trace contextRef="#ctx0" brushRef="#br2" timeOffset="41">2604 1883 10813,'-10'18'-322,"2"-14"143,2 5-39,-4-5 444,2 5-97,-1-2 296,0 2-296,5-3-63,-5 4-93,7-4 3,-4 4-108,5-6 36,-2 5-187,3-7-98,0 6 82,0-6-163,0 7 261,0-7-98,0 6 92,3-3 7,-2 2 29,5 0 139,-2 0 0,4 0 0</inkml:trace>
  <inkml:trace contextRef="#ctx0" brushRef="#br2" timeOffset="42">5811 2020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2" timeOffset="43">6541 2084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2" timeOffset="44">6308 1777 10813,'-18'-7'-220,"12"3"36,-4 1 274,2-3-78,-1 4 61,0-5 37,3 4-32,-4 0-316,2-1 65,-3 1-308,3 0 24,-4-2 235,5 2-164,-7 0 178,4-1 0,-2 1 0</inkml:trace>
  <inkml:trace contextRef="#ctx0" brushRef="#br2" timeOffset="45">5758 1724 10813,'-29'0'-1008,"18"0"1008,-4-2 0,3 1 509,-3-3-49,4 3 338,-2-1-1005,3 2-37,1 0-581,-1 0 326,4 0-19,-3 0 129,0 0-53,-1 0 269,-1 2 89,0-1 84,1 3 0,-1-3 0,1 3 0,-1-3 0,1 4 0,-1-4 0,0 1 0,-1 0 0,-2 1 0,-2 2 0</inkml:trace>
  <inkml:trace contextRef="#ctx0" brushRef="#br2" timeOffset="46">5059 1777 10813,'-30'7'0,"17"-6"-292,-6 4-72,4-4-291,-5 3-1,1-1 1</inkml:trace>
  <inkml:trace contextRef="#ctx0" brushRef="#br2" timeOffset="47">4837 1756 10813,'-11'0'-932,"4"0"199,6 0 375,-1-2 152,0-1 75,-1-5 0,-3 0 0</inkml:trace>
  <inkml:trace contextRef="#ctx0" brushRef="#br2" timeOffset="48">4541 1745 10813,'-39'0'0,"24"2"0,-4-1-292,6 4-72,-4-6-291,6 0-1,-2-5 1</inkml:trace>
  <inkml:trace contextRef="#ctx0" brushRef="#br2" timeOffset="49">4107 1661 10813,'-40'-4'-513,"20"0"262,5 1 113,0 0-47,4-1 125,3 3-336,-2-2 91,2 3-126,-1 0 223,-2-2 163,1-1 0,-2-2 0</inkml:trace>
  <inkml:trace contextRef="#ctx0" brushRef="#br4" timeOffset="50">12939 1916 10813,'-12'-11'-359,"9"5"294,3 5 15,0-5-11,0 2 923,0 0 160,0-2 546,0 2-305,0-1-587,0 0-253,0 0-240,0 1 89,0-2 108,0 5 606,0-2-427,0 0 234,0 2-656,3-5-37,1 5 131,6-5-61,2 5 98,2-8-118,3 6-222,-1-8 30,7 8-128,-6-6 117,9 5-543,-9 0 122,5-2-363,-3 5-573,-1-2-54,3 6-873,-6 1-1,2 3 1</inkml:trace>
  <inkml:trace contextRef="#ctx0" brushRef="#br4" timeOffset="51">12939 1874 11796,'-12'-3'1905,"9"1"-1468,3-3 118,0 3-17,0-3-174,0 3-27,0-4-166,0 2-14,0 0-17,0-2 8,0 5 123,0-2-145,0 6 28,0 1-116,0 3-69,0 3 20,-2-1 6,0 4-22,-4-2 15,2 3 9,0 0 0,-2 1 25,5-4-18,-2 2 28,0-7-15,2 5 15,-5-8-33,4 6-4,0-8-7,2 2-6,2-3 6,0 0 1,4 0-8,-5 0 12,2 0-5,0 0 3,-2 0-4,8 0 6,-6 0 7,8 0-7,-8 0 7,8 3-3,-8-2 1,8 5-2,-8-5 1,6 5 0,-5-5 1,0 5-1,2-2 61,-2 1-11,1 0 54,0 0-49,0-1 30,-1 2-48,2-5 25,-2 2 5,0-3-31,2 3 35,-5-2-40,2 5 56,-3-5-37,0 2 40,0 0-48,0-2 1,0 8-4,0-6 4,0 8 89,0-8-17,-3 8 79,2-8-71,-8 9 20,4-7-10,-8 5-6,4 0 14,-6-4-51,8 5 17,-11-8-23,11 6-25,-8-5 26,0 0-27,0 2-50,-5-4 11,4 0-80,-1-2 72,3 0-47,2 3 37,-1-1-51,5 3 32,-2-3-199,3 1 55,2-3-146,0 0-233,3 0 140,-4 0-212,5 0 262,-2 0-432,6 0-52,1-3-260,6 1-502,2-6 509,5 2-284,-1-4 676,4 0 257,-2 2 221,3-5 0,1 1 0</inkml:trace>
  <inkml:trace contextRef="#ctx0" brushRef="#br4" timeOffset="52">12710 2145 10813,'-14'0'574,"10"0"-126,-2 0 651,2 0-58,0 0 291,-2 0-447,5 0-702,-5 0-119,4 0-119,-3 0 60,3 0-2539,-1 0 1607,6 0-1987,1 0 2410,4 0 56,5 2 158,-1 3-1,5 2 1</inkml:trace>
  <inkml:trace contextRef="#ctx0" brushRef="#br4" timeOffset="53">12568 1916 9838,'-10'-11'829,"6"8"-531,-1 3 28,0 0-36,0 0-112,1 0-2,-4 0-4,5 0 81,-6 0-89,5 0 81,0 0-81,-5 3 18,6-2-14,-8 8 15,5-3 69,-4 4-34,0 0 51,4-2-42,-2 5-106,4-1 87,-1 2-84,-3 3 82,5-1-137,-6 4 102,5-2-108,0 1 2,-2 1-59,5-5-4,-2 0 10,3-3 149,0-6-67,0 3 66,3-5-234,-2 0 30,8 2-136,-4-5 44,8-1 0,1-4-3,2-6 28,4-1 38,-1-4-88,-1-2 51,2-1-176,-1-4 104,-1-2 32,2 1 50,-7-1 33,3 0 86,-11 4 5,7-3 12,-9 7 129,5-1-177,-6 3 111,0 3-149,-2 0 194,-2 7-42,-3 1 201,-7 3-187,-1 0 219,-7 0-143,1 0 193,-2 3-242,-1-1 2,-2 6-146,4-2 50,-3 4-117,8 0-26,-2-2-96,2 2 104,1 1-319,3-3 167,-2 5-229,7-2-863,-2 6 357,6-1-551,2 7 613,4-6 357,6 6 0,2-5 0</inkml:trace>
  <inkml:trace contextRef="#ctx0" brushRef="#br2" timeOffset="54">12123 2032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2" timeOffset="55">11890 1725 10813,'-18'-7'-220,"12"3"36,-4 1 274,2-3-78,-1 4 61,0-5 37,3 4-32,-4 0-316,2-1 65,-3 1-308,3 0 24,-4-2 235,5 2-164,-7 0 178,4-1 0,-2 1 0</inkml:trace>
  <inkml:trace contextRef="#ctx0" brushRef="#br4" timeOffset="56">11755 1874 10813,'-11'0'-135,"8"0"509,3-3 299,0 1-227,0-3-205,0 3 447,0-1-353,-3 3 224,2 0-260,-5 0-267,4 0 91,0 0-239,-1 3 164,1-1-83,-3 6 139,3-5-64,-3 9 59,3-7-8,-4 5 7,2 0-11,0-1 42,-2 4-6,2-5-2,0 5-2,-2-5-25,4 5 20,0-1-16,2 2 22,0-3 8,0 2-41,0-4-2,0 1-83,0 0-36,0-5 41,2 7-37,0-9 31,6 5-67,-2-6 37,7 1-139,-2-3 190,4 0-125,-1 0 135,0 0-52,0-3 34,1-1-40,-1-4 39,-3-2-17,2 2 14,-4-5-9,1 2 140,0-4-95,-5 1 98,4 0-125,-8 2 60,2-1-9,-3 5 54,0-2-15,0 0-1,0 4-15,-3-2-22,-1 3-46,-3 1-25,-3-2 17,4 5-66,-5-2 55,8 3-71,-8 0 70,5 0-244,-4 0-89,0 0-159,4 0-28,-5 0-834,5 3 452,-4 1-769,0 9 674,2 3 0,-2 5 1</inkml:trace>
  <inkml:trace contextRef="#ctx0" brushRef="#br2" timeOffset="57">11393 1968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2" timeOffset="58">11340 1672 10813,'-29'0'-1008,"18"0"1008,-4-2 0,3 1 509,-3-3-49,4 3 338,-2-1-1005,3 2-37,1 0-581,-1 0 326,4 0-19,-3 0 129,0 0-53,-1 0 269,-1 2 89,0-1 84,1 3 0,-1-3 0,1 3 0,-1-3 0,1 4 0,-1-4 0,0 1 0,-1 0 0,-2 1 0,-2 2 0</inkml:trace>
  <inkml:trace contextRef="#ctx0" brushRef="#br4" timeOffset="59">8904 1888 11958,'2'-11'657,"0"8"-531,4 3 53,-5-3-44,2 1 5,-3-3 18,3 0-6,-2 1-93,5-4 70,-2 5-82,0-9 87,5 10-73,-3-10 57,4 9-74,0-8-6,-5 5 43,7-4-66,-7 0 79,5 4 5,0-5-8,-4 5 4,5-4 16,-8 0-23,6 5 24,-5-4-13,0 8-13,2-5 21,-4 5-20,0-5-125,-2 4 140,0 2-132,0 5 165,0 5-51,-2 1-5,0 6-7,-6 2 8,5 5-67,-9 2 35,9-1-35,-8 2-38,8-7 80,-5 3-76,6-4 90,-3-4-282,3 4 68,-4-9-263,5 3 268,-2-3-399,3-5 226,0 4-301,0-8-196,3 2-29,1-3-402,6 0-1,2 0 1</inkml:trace>
  <inkml:trace contextRef="#ctx0" brushRef="#br2" timeOffset="60">8578 1873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2" timeOffset="61">9012 1662 9502,'-9'0'-1039,"7"0"927,2-3 115,0 2-146,-2-5 136,-1 2 0,-3-4 1</inkml:trace>
  <inkml:trace contextRef="#ctx0" brushRef="#br2" timeOffset="62">8451 1662 10813,'-21'9'-768,"10"-7"597,0 7-53,1-7 43,1 4 70,0-5 25,5 1-18,-5-2 129,7 0-86,-4 0 98,2 0-118,-1 0 162,0 0-108,-3 0 120,4 0-52,-4 0 28,6 2 1,-7-1-12,7 6-178,-6-5-10,5 6-6,-3-3 36,3 4-1,0-3-12,-4 4-81,3-4 0,-3 2 0</inkml:trace>
  <inkml:trace contextRef="#ctx0" brushRef="#br2" timeOffset="63">8186 1831 10813,'-10'18'-322,"2"-14"143,2 5-39,-4-5 444,2 5-97,-1-2 296,0 2-296,5-3-63,-5 4-93,7-4 3,-4 4-108,5-6 36,-2 5-187,3-7-98,0 6 82,0-6-163,0 7 261,0-7-98,0 6 92,3-3 7,-2 2 29,5 0 139,-2 0 0,4 0 0</inkml:trace>
  <inkml:trace contextRef="#ctx0" brushRef="#br2" timeOffset="64">10641 1725 10813,'-30'7'0,"17"-6"-292,-6 4-72,4-4-291,-5 3-1,1-1 1</inkml:trace>
  <inkml:trace contextRef="#ctx0" brushRef="#br2" timeOffset="65">10419 1704 10813,'-11'0'-932,"4"0"199,6 0 375,-1-2 152,0-1 75,-1-5 0,-3 0 0</inkml:trace>
  <inkml:trace contextRef="#ctx0" brushRef="#br2" timeOffset="66">10123 1693 10813,'-39'0'0,"24"2"0,-4-1-292,6 4-72,-4-6-291,6 0-1,-2-5 1</inkml:trace>
  <inkml:trace contextRef="#ctx0" brushRef="#br2" timeOffset="67">9689 1609 10813,'-40'-4'-513,"20"0"262,5 1 113,0 0-47,4-1 125,3 3-336,-2-2 91,2 3-126,-1 0 223,-2-2 163,1-1 0,-2-2 0</inkml:trace>
  <inkml:trace contextRef="#ctx0" brushRef="#br2" timeOffset="68">9096 1630 10813,'-30'8'-1284,"17"-6"1037,-2-2 36,4 0-49,3-2 53,-2-1 0,2-2 1</inkml:trace>
  <inkml:trace contextRef="#ctx0" brushRef="#br2" timeOffset="69">10398 2402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2" timeOffset="70">10091 2392 10673,'11'0'512,"-8"0"-27,1 0-186,-1 0 179,0-2-118,4 1 207,-3-4-715,6 4 126,-2-3-476,3 3 279,-1-3-405,3 1 138,-2-1-297,6 0 299,-4 3-71,6-1 112,-6 2-107,4 0 315,-6 0 99,4 2 136,-1 1 0,2 3 0</inkml:trace>
  <inkml:trace contextRef="#ctx0" brushRef="#br2" timeOffset="71">11901 2318 10813,'19'-10'-4,"-10"8"119,-2-6 27,0 5 121,1-5-488,-2 4 103,3-4-350,0 1-158,2 1 204,-1-4-156,1 2 271,-1-5 188,1-1-1,-1-2 1</inkml:trace>
  <inkml:trace contextRef="#ctx0" brushRef="#br2" timeOffset="72">11668 2381 10813,'18'-2'-339,"-12"1"30,2-3 239,-1 3 54,-1-1 117,2 2 2,-1 0 6,-2 0-273,3 0 62,-4 0-232,4 0-119,-1 0 111,-1 0-56,2 0 200,-1 0 128,0 0 0,0 0 0</inkml:trace>
  <inkml:trace contextRef="#ctx0" brushRef="#br2" timeOffset="73">11234 2360 10813,'12'0'890,"-6"0"-934,-3 2 13,0-1-297,4 6 213,-5-5-287,6 6 107,-3-6-236,4 5 230,-3-6 167,4 1 31,-4-2 75,4 0 138,-2 0-95,3 0 98,0 0-129,-1 0-107,1 0-27,-1 0-33,3 0-130,-1 0 57,2 0 26,0 0 63,2 2 167,2 1 0,1 2 0</inkml:trace>
  <inkml:trace contextRef="#ctx0" brushRef="#br2" timeOffset="74">4869 2835 10813,'-12'0'1764,"6"0"-643,5 0 346,-1 0-369,4 0 24,1 0-1040,4 0-40,2-2-18,4-1 37,-2-4-273,6 0 91,-4-2-193,4 5-1066,-3-3 390,-1 6-1074,4-1 623,-2 2 0,3 0 1</inkml:trace>
  <inkml:trace contextRef="#ctx0" brushRef="#br2" timeOffset="75">4943 2782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2" timeOffset="76">4880 2751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2" timeOffset="77">2308 2560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2" timeOffset="78">2414 2539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2" timeOffset="79">2265 2698 10813,'-9'10'690,"7"-7"-1,-5 4-296,4-5 257,-2 6-248,0-5 239,-1 5-52,1-6-46,2 5-90,-1-6-151,3 3-116,-1-3-56,2 3 48,0-3-45,2 1-24,1-2-2,4 0-25,4-2-13,2-1-310,6-4 67,0-2-193,2-2-574,2 1-5,-1-1-726,4-1 130,-4-2-1,1-2 1</inkml:trace>
  <inkml:trace contextRef="#ctx0" brushRef="#br2" timeOffset="80">3504 2613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2" timeOffset="81">3398 2666 10813,'-16'0'897,"11"0"-1358,2 0 126,-2 0 1456,4 0 205,-1 0 367,4 0-420,1 0-1052,5-2 23,0 1-134,5-3-32,1 0-48,4 1 13,1-3-308,2 4 82,0-5-278,0 6 262,3-1-765,-4 0-120,4 1-818,-6-3 0,2 1 0</inkml:trace>
  <inkml:trace contextRef="#ctx0" brushRef="#br2" timeOffset="82">6277 2793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2" timeOffset="83">6181 2804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2" timeOffset="84">7890 2508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2" timeOffset="85">7996 2487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2" timeOffset="86">7847 2646 10813,'-9'10'690,"7"-7"-1,-5 4-296,4-5 257,-2 6-248,0-5 239,-1 5-52,1-6-46,2 5-90,-1-6-151,3 3-116,-1-3-56,2 3 48,0-3-45,2 1-24,1-2-2,4 0-25,4-2-13,2-1-310,6-4 67,0-2-193,2-2-574,2 1-5,-1-1-726,4-1 130,-4-2-1,1-2 1</inkml:trace>
  <inkml:trace contextRef="#ctx0" brushRef="#br2" timeOffset="87">9086 2561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2" timeOffset="88">8980 2614 10813,'-16'0'897,"11"0"-1358,2 0 126,-2 0 1456,4 0 205,-1 0 367,4 0-420,1 0-1052,5-2 23,0 1-134,5-3-32,1 0-48,4 1 13,1-3-308,2 4 82,0-5-278,0 6 262,3-1-765,-4 0-120,4 1-818,-6-3 0,2 1 0</inkml:trace>
  <inkml:trace contextRef="#ctx0" brushRef="#br2" timeOffset="89">10462 2699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2" timeOffset="90">10525 2730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2" timeOffset="91">10451 2783 10813,'-12'0'1764,"6"0"-643,5 0 346,-1 0-369,4 0 24,1 0-1040,4 0-40,2-2-18,4-1 37,-2-4-273,6 0 91,-4-2-193,4 5-1066,-3-3 390,-1 6-1074,4-1 623,-2 2 0,3 0 1</inkml:trace>
  <inkml:trace contextRef="#ctx0" brushRef="#br2" timeOffset="92">11859 2741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2" timeOffset="93">11763 2752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1" timeOffset="94">6223 3880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1" timeOffset="95">7872 3710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1" timeOffset="96">9121 4006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2" timeOffset="97">4509 2444 10673,'11'0'512,"-8"0"-27,1 0-186,-1 0 179,0-2-118,4 1 207,-3-4-715,6 4 126,-2-3-476,3 3 279,-1-3-405,3 1 138,-2-1-297,6 0 299,-4 3-71,6-1 112,-6 2-107,4 0 315,-6 0 99,4 2 136,-1 1 0,2 3 0</inkml:trace>
  <inkml:trace contextRef="#ctx0" brushRef="#br2" timeOffset="98">4816 2454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2" timeOffset="99">5652 2412 10813,'12'0'890,"-6"0"-934,-3 2 13,0-1-297,4 6 213,-5-5-287,6 6 107,-3-6-236,4 5 230,-3-6 167,4 1 31,-4-2 75,4 0 138,-2 0-95,3 0 98,0 0-129,-1 0-107,1 0-27,-1 0-33,3 0-130,-1 0 57,2 0 26,0 0 63,2 2 167,2 1 0,1 2 0</inkml:trace>
  <inkml:trace contextRef="#ctx0" brushRef="#br2" timeOffset="100">6086 2433 10813,'18'-2'-339,"-12"1"30,2-3 239,-1 3 54,-1-1 117,2 2 2,-1 0 6,-2 0-273,3 0 62,-4 0-232,4 0-119,-1 0 111,-1 0-56,2 0 200,-1 0 128,0 0 0,0 0 0</inkml:trace>
  <inkml:trace contextRef="#ctx0" brushRef="#br2" timeOffset="101">6319 2370 10813,'19'-10'-4,"-10"8"119,-2-6 27,0 5 121,1-5-488,-2 4 103,3-4-350,0 1-158,2 1 204,-1-4-156,1 2 271,-1-5 188,1-1-1,-1-2 1</inkml:trace>
  <inkml:trace contextRef="#ctx0" brushRef="#br1" timeOffset="102">2265 3731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1" timeOffset="103">3514 4027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1" timeOffset="104">11831 3859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1.348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5" units="cm"/>
      <inkml:brushProperty name="height" value="0.025" units="cm"/>
      <inkml:brushProperty name="color" value="#1F5FFE"/>
    </inkml:brush>
    <inkml:brush xml:id="br2">
      <inkml:brushProperty name="width" value="0.025" units="cm"/>
      <inkml:brushProperty name="height" value="0.025" units="cm"/>
      <inkml:brushProperty name="color" value="#ED331F"/>
    </inkml:brush>
  </inkml:definitions>
  <inkml:trace contextRef="#ctx0" brushRef="#br0">4605 153 10813,'0'-12'-240,"0"7"34,0 3 367,0-3 1,0 3 300,0-1-196,0 1 1,0 0-120,0-4-109,0 5 163,0-2-191,0 6 182,0-2-102,0 8 3,0-3 0,0 6-8,-3 0-22,2 2 31,-5-2-16,2 3 11,0-5-68,-2 9 52,1-9-44,1 5 64,-2-6-72,5 4 43,-5-5-58,5 5 1,-5-7 30,5 5-40,-2-8-49,3 6-14,0-5-22,0 0 35,0 2-64,0-5-37,0 2-147,0 0-16,0-2 106,0 5 41,0-4 8,0 1 92,0-6-57,0 1 88,0-6 21,0 2-18,3-4 16,-2 0-8,5 2 18,-2-5-12,0 4 10,5-4 36,-6 5-33,6-5 31,-5 1 57,0-5 27,5 2 11,-7-5-28,10 4 20,-9-1 25,8 3 31,-8-1-35,8 4 58,-5-2-107,4 5 127,0-5-59,-4 4-37,5-4 42,-5 8-53,4-4-88,-3 5 73,0 0-71,-3-2-19,2 4 61,-2 0-78,1 2 103,0 2-77,-3 3 55,1 5-69,-3 1 68,0 3-124,0 1 95,0-1-107,0 0-3,0 0-56,0-2 7,0 1 12,0-5 6,0 2 69,0 0-79,0-1 85,0 1-69,0 0-71,-3-5 22,1 4-23,-6-5 115,5 0-36,-6 2 30,5-2 100,0 1-76,-5 0 91,6-3 29,-5 4-92,4-5 119,-1 5-135,0-5 115,3 2-65,-4-3 72,5 3 61,-5-2 24,5 5 37,-2-5 224,3 2-277,0 0 185,0-2-210,0 5-34,0-4-92,0 3 58,0-3-79,0 4 109,0-5-4,0 5 1,3-5-22,-2 5-125,5-5-56,-2 2 2,1-3 12,0 3-204,0-2 53,-1 5-203,4-5 130,-5 5-231,9-5 42,-10 5-150,7-1-100,-7-1 219,3 4-245,-3-5 446,3 6 65,-3-5 274,1 0 0,-3 2 0,0-2 0</inkml:trace>
  <inkml:trace contextRef="#ctx0" brushRef="#br0" timeOffset="1">4933 110 10813,'-11'-14'-514,"8"10"490,3-2 102,0 2 22,-3-1 76,1 0-100,-3 3 115,3-1 833,-1 3-635,3 3 715,-2-1-976,0 6 32,-6-2-110,5 7 21,-9-5-49,10 5-55,-10-4 123,9 3-58,-8 0 79,8 2-104,-8 0 62,8 1-84,-6-1 94,5 0 22,0 0-55,-2 1 51,4-1-314,0 0 95,2-2-266,0 1 263,0-5-283,0 2 203,2 0-217,3-2-147,2 3 131,3-1-178,-4-5 150,5 7-117,-8-10 56,8 10-118,-5-9 347,4 5 90,-3-3 208,0-1 0,-3 2 0,2-5 0,-2 2 0</inkml:trace>
  <inkml:trace contextRef="#ctx0" brushRef="#br0" timeOffset="2">5004 167 8865,'-11'0'1189,"8"0"-738,3 3 543,0-2-688,0 8-5,-3-6-138,2 8 5,-5-5-102,5 7 126,-2-2-180,3 3 20,-3 1-171,1-1-55,-3-3 81,3 2-149,-1-4 240,3 1-51,0 0 153,0-5-102,0 4 74,0-8-652,0 2 349,0 0-676,0-2 511,0 5-95,0-4-69,0 1 354,0-6-118,0 1 344,0-6 0,0 5 0,3-9 0,-1 7 0,3-5 0,0 0 0,-1 1 0,2-4 0,-5 5 0,5-5 0,-5 4 0,5-1 0,-5 0 0,5 2 341,-5-2-66,5 0 212,-4 4-95,0-5-62,-2 8-63,0-6-21,0 5 44,3 0-34,-1-2 189,4 2-120,-5 0-17,2-2-65,-3 2 12,3-1-133,-2 0 127,5 3-69,-2-1 52,0 3-32,5 0-103,-6 0 36,5 0-176,-3 0 145,-1 0-169,2 0 169,-2 3-125,0 1 34,2 4-15,-5 2 2,2-2 27,0 5 42,-2-2-58,5 4-12,-5-1-32,2 0-10,-6 0 11,2 1-11,-5-1-34,2 0-15,0-2-118,-5 1 180,6-5-91,-8 2 113,8-3-116,-8 0-40,5-3-11,-7 5 12,5-6 118,-5 6-34,4-8 32,-1 2-227,0-3 64,2 0-213,-2 0 216,3 0-165,-1 0 233,4 0-153,-2 0 21,5 0-108,-2 0 46,3 3-27,0-2 186,0 5-53,0-5-62,0 2 126,3-3-19,4 0 184,7 0 0,5 0 0</inkml:trace>
  <inkml:trace contextRef="#ctx0" brushRef="#br0" timeOffset="3">5147 53 10813,'0'-11'-384,"0"8"1161,-3 3-12,2 0-279,-5 0-65,4 0 108,0 0-268,4 0 156,0 0-420,4 0 97,-2 0-236,0 0 239,5 3-138,-7 1 90,7 6-38,-5 1-66,1 1 204,0 3-112,-3-5 95,1 9-114,-3-6-24,0 7-18,0-5-86,0 8 44,0-6 12,0 6-1,-3-4 115,1-1-34,-6 2 28,5-4-163,-9 1-158,10-3-67,-10 1-100,9-1 221,-8 0 50,8 0 54,-8 1 57,8-1-659,-6-3 176,5 2-435,0-4 391,-2 1 99,5 0 121,-5-5-38,5 4 209,-5-8 23,2 2 165,-4-3 0,1 0 0</inkml:trace>
  <inkml:trace contextRef="#ctx0" brushRef="#br0" timeOffset="4">5232 224 12992,'15'0'164,"-11"0"-357,4 0 286,-5 0-523,9 0 231,-9 0-344,8 0 270,-8 0-354,8 0 141,-8 3-291,9-2 167,-10 5 187,7-4 115,-8 0 119,2 1 189,-3 1 0,0 4 0</inkml:trace>
  <inkml:trace contextRef="#ctx0" brushRef="#br0" timeOffset="5">5318 110 10813,'0'14'239,"-3"-9"-131,2 0 62,-5 0 30,2-1-34,-1 4 147,0-5-73,3 9 52,-1-9-320,3 8 88,0-5-274,0 4 289,0 0 10,0-2 134,0 2 1,0 0-423,0-4-400,0 5-170,0-8-128,0 9 152,0-10 233,0 7-99,0-8 367,0 5 89,0-5 159,0 5 0,0-2 0</inkml:trace>
  <inkml:trace contextRef="#ctx0" brushRef="#br0" timeOffset="6">5332 381 11603,'7'-11'-171,"0"5"-212,3 5 195,-1-5-300,1 4-128,0 0 221,-4 2-196,5 0 244,-8 0 214,6 0 33,-5 0 100,3 0 0,0 0 0</inkml:trace>
  <inkml:trace contextRef="#ctx0" brushRef="#br0" timeOffset="7">5361 281 10813,'0'-11'450,"0"8"-458,0 0 72,0 2 33,3-5-133,-2 5 93,8-2-154,-4 3 150,5-3 35,0 1 62,-4-3 12,5 3-104,-8-1-20,6 3-109,-5 0-181,0 0-232,2 0-25,-5 3-53,2-1 53,0 3 139,-2-3-138,5 4 275,-4-5 47,1 5 172,-3-2 14,0 0 0,0 2 0,0-2 0,-3 3 0,-2 3 0,-2 2 0</inkml:trace>
  <inkml:trace contextRef="#ctx0" brushRef="#br0" timeOffset="8">5589 210 8204,'-19'0'2910,"9"3"-2564,0-2-106,2 8-119,-2-4 2,3 8-129,0-1 22,2 2 49,-3 0 8,5 0 53,-6 1 55,8-1 19,-5-3-14,5 2-22,-5-4-109,5 4-57,-2-5 14,3 5-111,0-7 176,0 2-90,3-3 112,-2-1-96,8 2-41,-7-5-3,10 2-108,-6-3 78,6-3-26,-3 2 34,4-8-50,-5 3 31,5-7-141,-4-1 112,4-1 3,-8-6 72,4 6-30,-8-2 96,2 2-69,-3 1 65,0 3-78,0-2 150,0 7-112,0-2 118,-3 6-426,2-1 57,-8 3-251,4 0 275,-5 3 44,0 1 137,4 7-212,-6 0-61,7 3-213,-8 0-1,2 1 1</inkml:trace>
  <inkml:trace contextRef="#ctx0" brushRef="#br1" timeOffset="9">6043 100 10813,'-4'-12'964,"-2"6"-617,5 5 248,-2-5-216,0 5 81,2-2-125,-5 3 73,4 0 589,0 0-602,2 3 445,0 1-740,0 6-19,0 2 12,0 2-3,0 3 9,0 1-63,0 7 12,0 0-89,0 1 40,0 1-25,0-7 68,0 3-89,-3-5 55,1-2-93,-3 3 83,3-9-141,-1 2 77,3-4-107,0-4 8,0 2 40,0-5-76,0 5 6,0-5-745,0 2-204,0-6-718,0-1 0,0-3 1</inkml:trace>
  <inkml:trace contextRef="#ctx0" brushRef="#br1" timeOffset="10">5986 171 10813,'-4'-12'284,"-5"10"-34,6 2 258,-5 0-195,4-3-59,-1 1-62,0-3-46,3 3 471,-1-3-96,3 3 319,0-4-235,0 2-175,0 0-139,3-5-115,-1 4-86,6-5 22,-5 0-27,6 4 35,-5-6-8,3 10-5,0-10 12,3 9-19,-1-5-40,3 6 32,-3 0-34,4 2 32,-5 2-41,5 0 0,-1 6-21,2-5 4,0 9 2,3-7 17,-1 5-11,4 0 41,-7-1-19,3 4 13,-8-2-53,5 3 34,-5-2-36,3 3 45,-4-8-20,-3 14 23,2-13-22,-5 13 2,2-8-50,-3 7-18,-3-4 7,-1 4 5,-6-2 46,-2 1-7,-5 1 2,-1-4 39,-4 1-10,-2-3 19,1 0 19,-4-2-7,1 1 2,-2-5-6,2 2-167,-1 0 31,7-4-83,-3 5 71,8-8-351,-2 6 95,5-8-249,2 2 261,6-3-789,4 0-173,4-3-886,6-1 0,2-3 0</inkml:trace>
  <inkml:trace contextRef="#ctx0" brushRef="#br1" timeOffset="11">7626 85 9288,'-12'0'1411,"10"0"-871,-1 0 649,1 0-1085,-3 0 11,3 0 93,-1 0-35,1 0 85,0 0-180,-4 0 44,5 0-57,-5 3 80,5-1-105,-5 3 91,2 0-104,0-1 101,-2 4-125,4-2 92,-3 4-94,3 0 111,-3-4-105,3 5 67,-4-8-74,5 8 98,-5-5-35,5 4 37,-2 0-119,3-1-30,-3 1-4,2 0 4,-5-2 15,5 2 69,-2 0-80,3-4 82,0 5-10,0-8 10,0 9-15,0-10 76,0 10-63,0-9 61,0 8-64,0-8-13,0 8 16,0-8-13,0 9 4,0-7 9,0 5-5,3 0 13,-2-1-57,5 1 46,-5 0-55,5-2 62,-5 2-60,5 0 42,-2-1-51,1 1 57,0 0-36,0-5 23,-1 7-26,2-9 96,-2 8-58,0-8 62,2 6-58,-5-8-5,5 5 11,-5-5-12,5 5 7,-2-5-4,1 2 7,0-3-7,-3 3-7,3-2 9,-3 5-11,6-5-28,-5 2 27,9-3-31,-9 0 38,8 0-15,-5 0 6,4 0-10,0 3 10,-2-1 2,2 3-4,0-3 5,-1 1 8,1-3-3,0 0 5,-5 0-10,7-3 0,-7 1 1,5-6 3,0 5-2,-4-9 3,6 10-3,-10-10 6,10 7-32,-7-5 19,5-1-17,1 3 19,-6-5-30,7 2 19,-10-4-22,10 1-61,-9 0 68,5 0-76,-3 2 90,-1-1-39,2 5 26,-2-5-36,0 2 37,2-4 54,-5 4-39,2-2 44,-3 5 51,0-2-79,3 0 86,-2 4-100,5-5-5,-5 8 21,2-9 11,-3 9 53,0-8 9,0 8-10,0-8-26,0 8-3,0-8-23,0 8 25,0-9-28,0 9 11,0-8-11,0 8 17,0-8 20,0 8-28,0-9 34,-3 7-10,2-8 15,-5 4 0,2-3-2,0 3-9,-5-1-14,6 0 17,-8 4-27,8-5 34,-8 8-13,5-6 11,-4 5-33,0 0 1,2-2-7,-5 5 21,1-2-25,-2 3-10,0 0-1,-1 0-82,1-3 43,0 2-73,0-5 73,-1 5-61,1-2 50,0 3-64,2 0 46,0 0-265,3 3 78,-4-2-183,5 8 153,-5-1-1221,4 9 532,-1 5-1065,0 6 841,2 5-1,-2 3 1</inkml:trace>
  <inkml:trace contextRef="#ctx0" brushRef="#br1" timeOffset="12">9237 328 10813,'-11'-10'635,"5"8"131,5-3-84,-5 3 452,2-4-396,-1 5-117,-1-5-241,5 5 10,-5-5-152,5 5-65,-5-2 31,2 3-70,0-3 1,-5 2-17,6-5 35,-8 4-70,5 0-4,-4 2-47,0 0 23,2 0-31,-2 0 24,0 0-69,1 0 68,-1 2-50,0 3 54,5 2-75,-7 3-16,9-2-17,-5 2-15,6 0-52,-1-1 54,3 4-56,0-2 52,0 1 2,0 0-2,0-3 16,0 4 10,0-2 40,3 1-9,1 1 9,4-5-15,2 2-4,-2 0 1,5-4-7,-2 5 5,4-8 46,-1 6-28,3-8 44,-1 5-29,4-5-4,-5 5 6,3-5 71,-4 5-24,-3-5 77,2 5-74,-7-2 128,2 1-62,-3 0 88,-1 0-59,2-1 96,-8 4-18,1-2 52,-9 7-17,-2-2-91,-2 4 47,-3-4-85,1 2 44,-7-5-34,4 2 7,-6-2-78,1-4-29,4-1-49,-6-3 66,6 0-324,-4 0 128,3-3-221,2 1 208,2-3-542,6 0 144,-2 1-377,7-2-390,-2 5-9,6-2-711,-1 3 0,3 0 0</inkml:trace>
  <inkml:trace contextRef="#ctx0" brushRef="#br0" timeOffset="13">9709 552 10063,'0'-11'340,"0"8"207,0 0 397,0 2-227,0-5-177,0 4 850,0 0-857,0 4 558,-2 3-1000,0 5-47,-6 1 63,5 6-67,-9-1 5,10 4-12,-10-2 11,9 1 25,-8 4 9,8-6-48,-8 6-44,8-8-10,-6 2-46,5-2 69,0-1 1,-2-3 39,4-1-17,0-5-61,2-2-6,0-1-59,0 0-32,0 4-114,0-5-84,0-1-14,0-4-39,0-6 208,2-2-112,0-2 102,7 0-34,-4-1 8,5 1 18,0 0 176,-4-3-3,5 1 48,-8-4-32,9 4 152,-10-1-56,10 3 264,-9 0-245,5 0 276,-4 2-170,1-1 181,1 5-30,-2-2-196,0 3 87,2 2-185,-2 3 25,0 2-50,5 0 36,-6 0-70,8 0 57,-8 2-56,8 3 56,-8 2-12,9 3 9,-10-2-8,7 5-7,-8-1-109,2-1 11,0 2-62,-1-5 36,3 2 20,-3-2 20,1-1 7,-3-3 31,0 2 6,-3-5-17,1 2 57,-6-3-42,5 0 42,-9 0-48,7 0 57,-8 3-12,4-2 47,-4 5-40,5-5 52,-5 5-33,5-5 53,-5 8 28,7-6-23,-5 8 48,8-5-64,-6 4 26,8 0-19,-2-2 18,3 2 26,0 1-12,3-6 17,1 7-35,6-10-19,4 7-17,2-5-8,7 0 8,-6 2-283,9-4 62,-9 1-173,6-3 177,-11 0-384,4 0 129,-10 0-312,2 0 304,-6 0 145,1 5-749,-3 1-172,-3 12-827,-1 0 0,-4 6 1</inkml:trace>
  <inkml:trace contextRef="#ctx0" brushRef="#br0" timeOffset="14">10123 495 10256,'0'-14'-143,"0"10"21,0-2 222,0 2 77,0-1 147,0 0-7,0 3 103,0-1-84,0 1 34,0 0-47,0-4 23,0 5 689,0-2-486,-3 3 502,2 0-782,-8 0 19,6 3-108,-8-2-18,8 8-77,-8-3-7,5 6-2,-7 0 10,4 2-4,-3 0-19,3 1-19,-1-1 3,0 3-17,4-1 50,-2 4-21,4-5 12,-1 5-28,0-4-9,3 4-10,-1-2 18,3 1-12,0 1-5,0-4-2,3 1-153,-1-3 64,6 0-108,-5 1 80,8-4-215,-8 2-147,9-8-193,-7 4-748,5-8 284,0 2-336,-4-3 554,6 0 311,-10 0 119,10 0 36,-7 0-1,5 0 1</inkml:trace>
  <inkml:trace contextRef="#ctx0" brushRef="#br0" timeOffset="15">10251 623 10813,'0'-18'1764,"-3"8"-1180,2 3 287,-5 0-118,2 2 80,0-3-330,-5 5-303,6-6-67,-5 8-39,4-2-24,-1 3 15,-3 3-16,5-2 21,-9 8-69,10-3 18,-10 6-50,9 0-102,-5 2 45,6 0-77,-1 1 83,3-1-98,3 0-40,-1 0-115,6-2 0,-2 1 27,7-5-46,-2 2 110,4-3 67,-1 0 55,-3-2 3,2 3-63,-7-5 232,2 9-18,-3-10 180,-1 10 136,2-9-129,-5 8 162,2-8-98,-6 8-129,2-8 25,-8 6-68,6-8-36,-8 5-54,5-5 17,-7 5-51,5-5 17,-5 2-24,4-3 10,-4 0-157,2 0 67,0-3-107,-2 2-5,4-5-396,-1 2 33,0 0-223,5-2 251,-4 5-392,8-2 193,-2 3-441,3-3 329,0-1 0,0-3 0</inkml:trace>
  <inkml:trace contextRef="#ctx0" brushRef="#br0" timeOffset="16">10337 438 10813,'-4'-14'1059,"-2"10"-326,4-2-195,0 4 368,-1-3 47,1 3-454,-3-3 125,3 3-280,-1-1-160,3 6 47,3 1-30,-1 4-44,3 2 57,0-2-67,-1 5 20,4 1-2,-5 2-25,9 7 6,-9-6-27,5 8 16,-4-5-16,1 5-21,0-1-25,-3-1-11,1 1 27,-3 0-30,0-4-28,0 6 25,-3-9-164,1 6 93,-6-5-120,5 1 85,-8 1-247,5-5 81,-7 3-188,2-4 196,-4-3-317,4 2 71,-2-4-440,5 3-1013,-5-3 759,1 4-828,-2-5 1131,0 5 0,0-1 1</inkml:trace>
  <inkml:trace contextRef="#ctx0" brushRef="#br0" timeOffset="17">10522 709 10813,'4'-11'-399,"2"8"709,-4 3 270,3 0-170,-3 0-179,3 0 16,-3 0-110,4 0-72,-5 0-39,8 0 7,-7 0-109,10 0 186,-9 0-108,8 0 143,-8 0-264,8-3 66,-5 1-259,4-3 173,0 0-258,-4 1 120,5-4-150,-8 5 64,8-6-14,-8 8-23,6-2-60,-8 3 66,5 0 29,-5 0 152,5 0 66,-5 0 147,2 0 0,-6 3 0,-1 1 0,-3 3 0</inkml:trace>
  <inkml:trace contextRef="#ctx0" brushRef="#br0" timeOffset="18">10636 538 10370,'-11'0'1193,"8"0"-904,3 3 26,0-2-59,0 5-188,0-2 67,0 0-51,0 5 77,0-3-120,0 4-50,0 0-6,0-2-196,-3 5 175,2-4-211,-5 3 211,5-3-144,-2 4 121,3-2-149,0 3-129,-3 1 74,2-4-122,-5 2 127,4-5-153,-1 2 52,3 1-136,0-6 44,0 4 89,0-5 103,0 0 119,0 2 140,0-5 0,0 2 0</inkml:trace>
  <inkml:trace contextRef="#ctx0" brushRef="#br0" timeOffset="19">10750 623 11345,'0'-11'557,"0"8"-317,3 3 32,-1 0-170,3 0-36,0 0 63,-1 0-87,4 0 94,-5 0-228,6 0 204,-5-3-236,0 2 149,5-5-238,-3 5 160,4-2-140,0 3 90,-5 0-100,4 0 84,-5 0-273,0 0 61,5 0-376,-6 0 214,5 0-22,-3 0 75,-1 0 125,2 0 62,-5 0 93,2 0 117,-3 0 0,0 0 0</inkml:trace>
  <inkml:trace contextRef="#ctx0" brushRef="#br0" timeOffset="20">10779 695 11189,'0'11'1744,"0"-8"-1396,3-3 103,1 0-300,3 0-91,3 0 24,-1 0 7,3 0-455,0 0 180,2 0-300,-2 0 210,0 0-272,-3 0 107,4 0-216,-2 0 240,1 3-240,0-2 97,-6 5-63,6-5 243,-7 5 260,8-2 0,-2 3 0</inkml:trace>
  <inkml:trace contextRef="#ctx0" brushRef="#br0" timeOffset="21">11221 509 10813,'-3'-11'-891,"2"8"901,-5 3 0,4 0 312,0 0-21,-1 0 209,1 0-103,-3 0-168,0 0 10,1 0-105,-2 0 15,2 0-16,0 3 17,-5 1-12,6 3-90,-8 3-36,8-1-6,-5 4 30,3-2 16,1 3 37,-5 3-51,7-1 53,-7 4 12,8-4-19,-5 1 16,5-3-51,-5-2 40,4 0-46,0-3 34,2 4-45,0-5 44,0 5-46,2-7 44,0 5-9,4-8 3,-2 9 11,0-10-76,5 7-29,-4-8 1,8 5-73,-4-5 135,4 5-73,-5-4 87,5-2-137,-2-5 102,1-2-117,1-6 127,-5 4-104,5-10 72,-4 6-80,3-7 107,-3 4-30,1-4 24,0 5-32,-4-5 100,5 4 17,-8-4 13,5 4-17,-6-1 61,1 3-93,-3 0 107,0 0 70,0-1-48,0 1 192,0 3-218,-3-2-12,1 4-124,-6-1 10,5 3-109,-8 3-42,5 1-42,-4 3 0,0 0-622,1 0 168,-1 3-422,0 1 439,5 3 197,-7 3-235,9-1-72,-8 4-286,5-2 0,-4 3 0</inkml:trace>
  <inkml:trace contextRef="#ctx0" brushRef="#br1" timeOffset="22">9730 3819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1" timeOffset="23">8703 3617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1" timeOffset="24">3609 3487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2" timeOffset="25">10513 1850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1" timeOffset="26">2582 3285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2" timeOffset="27">10703 1787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2" timeOffset="28">4392 1518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2" timeOffset="29">4582 1455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1" timeOffset="30">7954 214 10813,'-16'0'-593,"5"0"131,8 0 196,-9 0 330,10 0 69,-10 0 102,9 0-29,-5 0 10,6 0 2284,0 0-1652,4 0 1627,0 0-2342,6 0-18,-5 2 2,9 0 2,-7 6-2,8-5-16,-1 9 22,2-9-23,0 8-63,0-8 58,1 8-63,-1-8 68,3 9-49,-1-10 29,4 10-38,-2-9 11,3 8 9,1-8-15,2 8 24,-1-5 12,1 4-21,0 3 23,-1-6-61,4 13 8,-1-14-13,3 16 10,-4-16 1,2 17 2,-4-17-9,4 14 12,-1-13 17,5 8 9,-1-3-26,4 2 12,-6 0-24,1 3 15,-6-1-8,4 4 42,-1-4-35,2 1 40,-2-3-14,1 0-6,-4 3 17,4-1-18,-1 4-27,2-4 26,-2 1-29,1 0 31,-4-1-33,4 4 24,-1-5-32,2 5 42,1-4-19,-1 4 14,-2-4-14,4 1-42,-6-3 21,9 0-20,-9-2 6,6 1 30,-7-5-29,4 5 32,-1-5-23,2 5 20,1-4-21,-4 1-11,2 0 16,-4-2-17,4 2 18,-4 0-14,4-1 4,-7 4-10,6-2 19,-6 3-35,4-2 22,-3 1-24,1-5-5,-4 5 30,5-2-34,-6 4 37,9-1 33,-9-3-22,6 2 22,-5-4 7,1 1 8,4 0 10,-6-5-14,6 7-4,-8-7-19,5 5 19,-4 1-10,4-6 22,-4 7-18,1-10 34,-3 10-93,0-9 52,1 8-48,-1-8 51,0 8-23,0-8 11,1 9-20,-1-7 1,0 5 13,0 0-12,-2-1 11,1 1-1,-5 0 0,5-5 0,-4 7-2,3-9 44,-3 8-33,1-8 38,0 6-33,-2-5-4,2 0 7,0 2-7,-4-5-6,5 2 9,-8 0-9,9-2-31,-9 5 26,5-4-27,-4 0 36,1-2 1,0 0-3,0 0-6,-1 0-44,2 0-89,-5 0-5,5 0-39,-5 0-114,5 0 61,-5 0-102,5 0 98,-5 0-82,5 0 50,-2 3-73,1-1-135,3 3 121,-2-3-139,4 3 205,0-3-1278,-2 4 516,5-2-1149,-1 0 799,2 2-1,0-2 1</inkml:trace>
  <inkml:trace contextRef="#ctx0" brushRef="#br1" timeOffset="31">4617 1269 9660,'12'-15'-1031,"-9"11"1011,-3-2 94,0 5-44,0-2 5,0 0 23,0 2-92,0-5 57,0 5 23,0-2 69,0 0-47,0 2 46,0-5-96,0 5 529,0-2-354,2 3 348,0 0-449,4 0-55,-5 0 45,5 0-70,-5 0 50,8-3-62,-4 1 71,8-6-33,-1 5 16,2-8-14,0 8 35,0-9-10,3 7 10,-1-5-17,7 0 7,-3 1-5,7-4 10,-1 2-59,2-1 42,1 0-43,-1 3 51,1-4-53,2 2 39,-1-3-41,4-1 50,-1 1-5,0 0-4,4 2 3,-6 0-50,9 3 30,-8-4-35,8 2 39,-9-3 23,9-1-15,-6 1 18,7 3-24,-3-2 4,6 4-4,-9-4 3,11 2-1,-10 0-70,5-2 47,-2 4-48,-2-4 28,4 2 28,-4 0-29,4-2 0,-6 4 24,4-4-32,-4 2 34,3-3 18,1 2-14,-5-1 14,3 5-3,-7-5-16,1 4 18,1-3-17,-2 6 13,4-5-3,-7 8 7,3-6-4,-7 5-7,1 0 11,0-2-9,-1 4-77,1 0 50,-2-1-61,-1 1 78,-3-3-44,5 3 31,-6-3-40,6 3 57,-4-4-17,-1 5 15,2-2-20,-4 0 111,4 2-78,-4-5 80,4 2-93,-2 0 66,1-2-40,1 2 49,-5-1-81,2 0 10,-2 0-2,-1 1 12,0-2-97,0 2 69,1 0-74,-1-2 68,3 2 25,-1 0-30,4-2 19,-5 2 38,2-1-36,-2-1 28,-1 2-36,0 0 7,3-2-1,-1 5 7,4-5-8,-4 5 0,1-5 10,-3 5 4,0-2-8,1 0 11,-1 2-15,0-5 2,0 4 5,1-3-12,-1 3 8,0-4-9,0 2 64,1 0-48,2-2 53,-2 2-89,5 0 26,-4-5-21,1 6 8,-3-5 18,1 3-17,-1 1 20,0-2-49,0 2 32,1 0-34,-1-2-25,-3 2 48,2 0-58,-4-2 67,1 5-105,0-2-20,-5 0-15,4 1 26,-8-3-187,5 3 66,-4-1-264,3 3 258,-3 0-51,1 0 123,-3 3-561,0-1 308,0 6-391,0-2 429,0 7-1,0-2 1</inkml:trace>
  <inkml:trace contextRef="#ctx0" brushRef="#br0" timeOffset="32">57 951 10813,'-26'0'1809,"16"-2"-1213,3 0 256,3-4-113,-2 5 60,4-5-232,0 5-305,2-8-11,0 4-72,2-8 11,5 1-29,5-2 29,8 0-91,0 0-13,7-1-28,-1 1 16,2 3-229,1 1 84,-1 5-173,4 3 181,-3 2-126,6 2 49,-8 3-108,3 5 112,-10 1-1242,5 6 447,-8-1-1121,6 7 743,-7-3 0,1 4 0</inkml:trace>
  <inkml:trace contextRef="#ctx0" brushRef="#br0" timeOffset="33">285 866 10813,'-10'11'551,"8"-8"-20,-3-3 142,3 0-142,-4 3 234,5-2-448,-2 5 89,3-2-240,0 3 125,0 3-51,0 2 73,0 2-94,0 3-10,0 2-45,0 8-60,0 0 8,0 10-12,-3-3-39,2 8-6,-5-5-1,5 4-60,-2-7 24,3 3-48,0-4-127,-3-3 62,2 3-86,-5-9 95,5 3-603,-2-5 155,3-4-427,0-1 438,0-3-260,0-2 199,0 1-363,0-8 212,-3 4 5,-1-8-1,-4 2 1</inkml:trace>
  <inkml:trace contextRef="#ctx0" brushRef="#br0" timeOffset="34">541 951 10813,'-28'7'2721,"16"3"-1965,0 5-129,3 0-202,-1 11-5,0-5-197,2 15 7,-2-5-102,2 8-8,1 0-68,3-3 2,-2 3-19,5-3 36,-2-6 11,3 0 18,0-13-53,0 4-163,3-14 12,-2 5-120,8-11-176,-6 2-25,8-6-112,-5-4 46,7-7 32,-5-11-1,5-2-82,-4-10 98,1 6 389,0-6-50,-5 7 338,7-2-339,-9 4 471,8 2-244,-8 2 326,8 6-110,-5 0-167,4 7 88,0 1 126,-2 6-62,5 1 117,-1 3-117,-1 0-134,2 0-29,-5 0-73,5 0-9,-4 3-72,4 1 31,-8 3-72,4 3 18,-5-1-22,0 4 27,2-5 8,-4 5 56,0-5-12,-2 5 2,-2-1 53,-3 2-24,-5 0 66,2 0-66,-5-2 64,4 1-36,-3-5 61,0 5-50,-2-1 49,0-1-26,-1 2 49,4-5-36,-2 5 11,5-1-45,-2 2 14,2 0-26,4-2-55,1 0 16,3-3-26,0 4 27,0-5-172,3 5 45,1-7-424,6 5 181,2-8-126,2 6 185,0-5-260,4 0-287,-3 2-102,5-5-762,-1-1 575,-1-4-310,5-6 581,-6-1 335,6-6 128,-7-2 108,1-5 0,-3-2 0</inkml:trace>
  <inkml:trace contextRef="#ctx0" brushRef="#br0" timeOffset="35">869 1108 10813,'0'-21'1139,"0"17"626,0 1-1096,-2 3 1139,0 0-1496,-7 3-128,7 1 31,-10 9-27,9 2-14,-5 10 0,4 0-52,-1 1 22,0 1-9,3-4-17,-1 1-26,3 0-20,0-4-15,3 3 32,1-7-45,6-2 6,2-4-41,2-6 5,0-1-3,1-3 28,-1-6 1,0-2 34,3-12-23,-1-3 11,4-5-49,-4-4-363,1 2 42,-3-7-246,0 6 251,-2-6-186,0 7-155,-6 1-179,6 5-596,-10 5 422,7 2-274,-8 3 337,2 3 242,0 1 15,-2 5 141,5 3 286,-4 2 26,0 2 219,-2 3 0,0 2 0</inkml:trace>
  <inkml:trace contextRef="#ctx0" brushRef="#br0" timeOffset="36">1212 994 10813,'0'-14'-248,"0"10"705,0-2 376,0 4 511,0 0-682,0 4 690,0 3-925,0 8 33,-3-1-210,1 11-101,-6 0-13,5 5-46,-9 4 49,10 1 22,-10-1-16,9 3-29,-5-5-83,6-2 17,0-3-1,2-7-58,0-1 19,0-5-60,0 0-108,0-6 74,0 3-106,0-8 101,2-1-59,0-7 45,6-4-73,-2-10 64,4 2-431,0-9 9,-4 6-330,5-6 228,-8 9 182,6-7 110,-8 12 82,2-8 436,0 12-64,-2-3 217,5 6 620,-5 3-313,2 1 320,-3 6-455,0 1-420,0 6 4,0 2 301,0 2-63,0 0 163,0 0-131,0 1-136,0-4 17,3-1-93,-2-3-42,8-3-61,-3 2 9,9-7-168,-2-1 84,7-8-105,-1-4 104,-1-4 68,2-7 35,-1 0-21,-1-4 42,2 1-859,-4 2 172,1-1-992,-3 7-440,-2-3 643,0 7-447,-3-1 1082,4 3-1,-2 0 1</inkml:trace>
  <inkml:trace contextRef="#ctx0" brushRef="#br0" timeOffset="37">1597 809 10813,'0'-14'876,"0"9"188,0-1-262,0 5 866,0-2-870,-3 3 38,1 3-584,-4 4-16,5 5-24,-2 8 22,0 2-80,2 7 81,-5 5-68,5 0 63,-2 8-17,3-5-64,-3 4 48,2-4-204,-5 2 42,5-4-115,-2-2 80,3-4-250,0-2 92,0-7-178,0 3 209,0-8 60,0 2 42,0-5-35,0 1-301,3-8-594,-2 4-388,5-8-488,-5-4 38,2-5-1,-3-6 1</inkml:trace>
  <inkml:trace contextRef="#ctx0" brushRef="#br0" timeOffset="38">1582 1165 14400,'0'-18'3882,"0"5"-3537,3 1 72,1-5-164,6 2-125,5-8-36,0 6-46,8-9-77,-6 9 32,9-6-51,-9 7 52,6-1-445,-7 6 128,1 1-285,-3 6-319,-3 1-212,2 3-356,-7 0 86,2 0-109,-6 3 405,1 1-113,-6 6 492,-1 1 468,-6 6 86,1-1 201,-4 4 134,5-4-129,-2 1 148,0-6-319,4 2 1133,-3-4-392,8 4 680,-2-5 1099,3 5-1415,0-5 1227,0 5-1639,0-1 122,3-1-198,1 2 148,3-5-270,6 5-18,-3-1-87,9 2 31,-6 0-70,6 1-81,0-1-9,5 0-34,2 0-1018,2 1-369,1 2-1046,-1 1-115,1 6 0,0 2 1</inkml:trace>
  <inkml:trace contextRef="#ctx0" brushRef="#br0" timeOffset="39">2224 1165 10813,'0'32'2450,"0"-14"-1358,3 6 1748,-2 2-2154,5 5-277,-5 2-176,-1 6-44,-4 1 90,-9 5-96,-2-1 69,-13 11-126,-1-6-33,-10 19 6,-1-4-923,-3 15-229,9-16-913,1 0 0,-3 4 0,-3 6 0</inkml:trace>
  <inkml:trace contextRef="#ctx0" brushRef="#br2" timeOffset="40">4434 1264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0" timeOffset="41">2081 2192 14613,'0'24'90,"0"-15"61,0 3-134,0-3 136,0 4-123,0-5 70,0 5-89,0-1 35,0 2 29,-3-3-35,2 2 38,-5-4-64,5 1-48,-2 0 27,3-5-128,0 4 178,0-5-108,-3 0 127,2 2-25,-5-4 22,5 3-45,-2-3 33,3 3-183,0-3-2282,0 1 1468,0-6-1740,0 1 2191,3-3 191,-2 0 73,5 1 223,-5-2 12,2 2 0,-3-3 0,0 0 0</inkml:trace>
  <inkml:trace contextRef="#ctx0" brushRef="#br0" timeOffset="42">2110 2220 10813,'0'-15'53,"0"6"112,0 5 53,0 0 66,0-5 7,0 6 72,0-5-49,0 3 41,0 1-93,0-2 1,0 2 28,0 0-51,0-2-40,0 2 12,0 0-33,0-2 83,3 4-62,-2-3 46,8 3-45,-7-3-39,7 3-30,-5-1-5,1 3-34,0 0-75,0 0 3,-1 0-152,2 0 173,-2 0 9,0 0 41,2 0 1,-5 0-172,2 3 0,0 1-151,-2 4 161,5 2-105,-4-2 106,0 2-42,-2 0-112,0-1 166,0 1-82,0-3 110,0 0-43,0-3 25,0 5-31,-2-6-77,0 8 94,-6-8-108,5 8 134,-9-8-46,7 8 34,-5-8-43,0 9 38,4-9 23,-6 8-18,10-8 20,-7 5 47,8-3 18,-5-1 7,5 2-20,-5-5 32,4 2 23,0 0 13,2-2-11,0 5 40,0-5 58,0 5-4,0-5 68,0 5-116,2-4 35,0 0-33,6 1 74,-5-1-52,9 3 50,-7-3-143,5 1-120,0-3 49,-1 0-19,1 0-230,0 0 53,-4 0-220,2 0 146,-6 0-395,3 0 97,-3 0-257,3 0 49,-3 0 278,1 0-173,-3 2 177,0 0-189,0 4 174,0-5 29,0 2 270,0 0 176,0 1 0,0 3 0</inkml:trace>
  <inkml:trace contextRef="#ctx0" brushRef="#br0" timeOffset="43">2324 2106 9969,'2'-11'-907,"0"8"849,4 0 425,-5 2-58,2-5 274,-3 5 1149,0-2-1290,-3 6 1005,2-2-1526,-5 8 159,4-7-3,-3 10 112,3-9-32,-3 8-175,3-5-46,-3 4-124,3 0 0,-4-2 143,5 5 6,-5-1 66,5 2 34,-5-3-34,5 2 17,-5-4-22,5 1-82,-5 0 69,4-2-64,0 2 105,2 0-116,0-4 85,0 5-97,0-8 109,0 8-159,0-5 32,0 4-138,0 0-238,0-1 91,2 1-172,0 0 192,4-5 128,-2 7-2,0-9 83,5 8-589,-6-8 216,5 5-241,-4-6 384,1 1 266,0-3 0,0 0 1</inkml:trace>
  <inkml:trace contextRef="#ctx0" brushRef="#br0" timeOffset="44">2438 2121 12070,'-12'0'922,"9"2"-710,3 0 9,0 4 14,0-2 5,0 0 52,0 5-30,0-7 29,0 10-241,0-6 69,-2 6-236,0-3 210,-4 4-213,5-5 175,-2 5-263,3-4-101,0 4 25,0-5-82,0 2 120,0 0-343,0-4 79,0 5-230,0-8-117,0 6 264,0-8-238,0 5 240,0-5 311,0 5 50,0-5 230,3 2 0,1-3 0,3 0 0</inkml:trace>
  <inkml:trace contextRef="#ctx0" brushRef="#br0" timeOffset="45">2466 2220 10813,'-11'0'2306,"8"0"-1781,6 0 1831,-2 0-2372,8 0-401,-6 0 105,8 0-291,-8 0 339,8 0-527,-8 0 130,6 0-402,-5 3-117,0-1 410,5 3-189,-6-3 471,5 1 278,-3-3 135,2-3 75,3-1 0,1-4 0</inkml:trace>
  <inkml:trace contextRef="#ctx0" brushRef="#br0" timeOffset="46">2523 2078 14421,'0'25'555,"0"-12"-420,0-4-119,0 4 119,0-2-146,0 3 24,0-2-170,0 1 125,0-5-256,0 2 122,0 0-166,-3-4-261,2 5 204,-5-8-248,5 6 238,-2-8 159,3 5 47,0-5 7,0 5-413,-3-5-164,2 5-176,-5-5 319,5 5 305,-5-4 240,2 0 0,-3-2 0</inkml:trace>
  <inkml:trace contextRef="#ctx0" brushRef="#br0" timeOffset="47">2580 1949 11464,'-11'0'2393,"8"0"-1763,3 3 382,0-1-698,0 6-139,0-5-10,0 6-81,3-5 16,-2 3-41,5 0-7,-2 3 0,1-1 17,0 1 15,-3 0 13,1-2-26,-3 8 12,2-3-60,0 7 2,4-5-34,-5 5-58,2-4 37,-3 4-62,0-4 68,0 4-43,0-5 40,0 5-46,0-4-15,0 1 23,-3-3-38,2 1 68,-5-1-181,2 0-4,-1 0-132,0 1 12,3-4-301,-3 2 98,3-7-216,-4 5-54,5-8 173,-2 5-151,3-6 225,0 1-181,0 0 232,0-2-18,0 5 290,-3-8 189,-1 1 0,-3-6 0</inkml:trace>
  <inkml:trace contextRef="#ctx0" brushRef="#br0" timeOffset="48">2694 2163 10813,'-11'0'-148,"5"0"148,5 3 825,-5-1-113,5 3 537,-2-3-105,3 1-590,3-3 136,-2 0-509,8 0-123,-6 0-316,8 0 33,-8 0-114,8 0 201,-8 0 1,9 0 34,-10 0-193,10 0-162,-9 0 2,5 0-83,-4 0-550,1 0 206,0 0-401,-3 0 591,1 0 304,-3 2 189,0 3 0,0 2 0</inkml:trace>
  <inkml:trace contextRef="#ctx0" brushRef="#br0" timeOffset="49">2837 2092 10813,'-11'3'-114,"5"-2"1089,4 5-298,-3-5-230,3 2 774,-1-3-926,6 0 633,-1 0-981,3 0 138,0 0 82,-1 0-68,5 0 101,-7 0-534,7 0 183,-5 0-312,0 0 224,5 0 122,-6 0 63,6 0-23,-5 0-542,0 0-541,5 0-260,-7 0-1,7 0 554,-5 0 467,0 0 173,5 0 227,-3 0 0,4 0 0</inkml:trace>
  <inkml:trace contextRef="#ctx0" brushRef="#br0" timeOffset="50">2865 2220 10780,'-15'0'-479,"6"0"35,5 3 136,0-1 40,-2 3 76,5-3 2933,-2 1-2161,6-3 2286,-2 0-2876,8 0-147,-7 0 103,10 0-180,-7 0 194,5 0-652,1 0 197,-6 0-482,7 0 446,-10 0-399,7 0 248,-5 2-368,0 0 544,2 6 144,-4-2 240,1 7 0,-3-2 1</inkml:trace>
  <inkml:trace contextRef="#ctx0" brushRef="#br0" timeOffset="51">3122 2220 10813,'0'-15'616,"0"6"-39,0 8 138,0-2-156,0 0 117,-3 2-174,2-5-27,-5 4-90,5 0-104,-2 2-89,0 0-66,2 0 8,-5 2-10,4 0-24,-3 6-10,3-5-56,-6 9-43,5-7-22,-6 5-19,5 0-8,0-1 12,-2 4-36,5-5-37,-5 5 121,5-7-78,-5 5 151,4-8-148,0 6 9,2-5-26,0 0 36,2 2-51,0-5-21,6 2-19,-5-3 36,9 0 7,-7 0 80,5-3-113,0 2 75,-4-8-21,5 6 1,-8-8 106,6 5-49,-5-4 61,0 0-83,2 2 94,-2-5 28,1 2 31,0-4-38,-3 1 5,1 3-67,-3-2 77,0 4-77,0-1 101,0 3-72,0 0 86,0 3-9,-3-2-38,1 5 50,-3-2-426,3 3 77,-1 0-234,1 0 184,0 0-370,-4 3 122,5-2-286,-5 8 259,5-4-202,-5 5 122,5 0-182,-5-4 187,5 5 238,-5-5-27,4 4 292,0 0-9,2-4 129,-3 5 0,1-8 0,-3 6 0,0-5 0</inkml:trace>
  <inkml:trace contextRef="#ctx0" brushRef="#br0" timeOffset="52">3208 2320 10813,'-3'-11'2144,"1"8"-403,-3 3-840,0 0-283,1 0-291,-2 0-22,5 0-1305,-2 0 731,3 3-834,3-2 913,-2 5-551,5-5-67,-4 2-547,3 0 291,-1 1 0,4 3 0</inkml:trace>
  <inkml:trace contextRef="#ctx0" brushRef="#br0" timeOffset="53">3293 2220 12523,'-14'3'2191,"10"-1"-1770,-2 3-29,5-3-130,-2 1-76,3-1-137,0 0-46,3 4-105,-2-5 179,5 2-234,-2-3 164,3 0-157,0 0-117,3 3 148,-4-2-164,3 5 97,-5-5 204,0 5-81,2-5 92,-2 5 212,0-2-95,2 1 289,-5 3-250,2-5 81,-3 8-162,0-8 87,0 6-77,0-5 3,0 0-44,-3 5 2,2-6 53,-5 8-12,2-8 87,0 9-112,-5-10-2,6 7-48,-8-5 21,8 0-157,-6 2 56,5-4-142,0 0 100,-2-2-238,5 0-1545,-2 0 455,3-2-926,0-3 1081,3-5 654,-2-1 19,8-6 395,-4-2-1,6-2 1</inkml:trace>
  <inkml:trace contextRef="#ctx0" brushRef="#br2" timeOffset="54">3355 1793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0" timeOffset="55">3322 2235 10813,'11'-12'2902,"-8"9"-1938,0 3 1328,-2 0-1939,8-2-93,-6 0-21,8-4-24,-5 5 11,7-5-250,-2 5 10,3-5-143,1 2 95,-1 0-441,0-5 109,0 6-293,1-5-477,-1 6-48,3-1-740,1 3 0,4 0 0</inkml:trace>
  <inkml:trace contextRef="#ctx0" brushRef="#br2" timeOffset="56">3355 1962 10813,'-16'0'0,"11"0"0,1 0 998,0 0-162,3 0 1128,-1 0-1084,4 0 49,1 0-740,5-2-23,0-1-23,5-2-32,1-3-102,2 2 13,2-1-69,-2-1 72,5 4-443,-2-2-214,2 5-679,0-1-169,0 2-189,0 0 0,0 0 1</inkml:trace>
  <inkml:trace contextRef="#ctx0" brushRef="#br2" timeOffset="57">3492 1783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2" timeOffset="58">5260 1857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2" timeOffset="59">5344 1825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0" timeOffset="60">5674 2006 10813,'0'-11'2309,"0"8"-1681,0 6 1732,0-2-2252,0 8-69,0-3 54,0 7-95,0-2 83,-2 3-42,0 3 43,-4-1-34,2 4-5,0-4-12,-2 4 9,5-5-20,-5 5 37,5-4-44,-5-2-19,4-1-1,0-4-55,2 1 49,0 0-69,0-5 39,0 4-70,0-8-174,0 2 90,0-6-182,0-1 215,0-6-195,2-1 100,0-4-211,4 1 343,-5 0 31,5 0 136,-5-1-44,5-2 10,-2 2-1,0-5 114,2 7 119,-4-3-87,0 8 164,1-5-226,-1 1 263,3-2-181,0 3 150,-1-2-148,2 4-85,-5-1-3,2 3-13,0 0 27,-2 3-8,5-5-6,-2 6 11,0-5-13,2 6-2,-4-1 7,0 1-52,1 0 16,-1-4-20,3 5 34,0-2-12,-1 3 17,2 0-23,-5 0 16,5 0-79,-5 0 24,5 3-71,-2-2 18,0 5 1,2-2-9,-4 1 10,3 0 1,-3 0 11,3-1 16,-3 2-32,1-2 44,-3 0-46,0 5 49,0-6-32,0 8-3,-3-8-6,1 8 9,-6-8 17,5 9 6,-8-10-8,8 10 4,-9-9-3,10 8 2,-10-8-4,9 6 45,-8-5 10,5 3 5,-4 0 63,3 3-57,0-4 69,3 5-67,-2-8 64,2 6-46,-1-5 73,0 0-67,3 5 22,-1-7-52,3 7 40,0-7 3,3 3 23,-1-3 10,6 3-16,-2-3-6,7 3-62,-2-3-2,3 4-219,1-5 64,-1 2-112,0-3 135,-2 0-491,0 0-23,-6 3-586,6-2 282,-10 8-290,7-6 148,-8 11-278,2-4 0,-3 7 0</inkml:trace>
  <inkml:trace contextRef="#ctx0" brushRef="#br0" timeOffset="61">6002 1907 8827,'0'-12'4362,"0"9"-3841,0 6 1394,-2-1-2179,0 6 240,-7-2 3,7 4 112,-10 0-8,9-2 6,-5 5 39,4-4-28,-1 4 80,0-5-77,0 5-4,1-2-27,-2 4-33,2-1 7,0 0 4,-2 1-2,5-4-15,-2 2 12,3-5-13,-3 5-14,2-4-5,-5 4 0,4-5-2,0 2 33,2 0-16,0-1 9,0 1-46,0-3 0,0 0-12,0-3 14,0 5 20,0-6 8,0 5-10,2-4-30,0 1-98,4 3-1,-2-5-45,3 6-479,0-8 75,3 5-341,-4-5-502,5 5 391,-8-5-406,8 2 671,-8-3 261,9 3 196,-7 1 0,5 3 0</inkml:trace>
  <inkml:trace contextRef="#ctx0" brushRef="#br0" timeOffset="62">6059 2035 11478,'-15'0'-105,"6"0"-629,8 0 262,-5 0 1403,5 0-52,-5 0 931,4 0-503,0 0-698,4 0-59,0 0-390,6 0-38,-2 0 0,7 0-54,-2 0-28,4 0-18,-1 0 38,0 0-48,0 0 35,1 0-71,-1-3-182,0 2 47,-2-5-126,0 2 60,-6 0-930,6-2 170,-10 4-610,7-1 613,-8 3 289,2 0 81,-3-2 14,0-3 0,0-2 0</inkml:trace>
  <inkml:trace contextRef="#ctx0" brushRef="#br0" timeOffset="63">6116 2078 11738,'-11'0'2757,"8"0"-2188,3 3 582,0-2-1098,-3 8 10,2-4-12,-5 5 17,5 0-43,-5-1 20,5 1-73,-5 0-7,2-2 12,-1 5-19,0-4-91,3 4-5,-3-8-83,3 7 26,-4-9 88,2 8 57,0-8-25,-2 5 95,5-3-1047,-2-1 273,3 2-698,0-5 496,0 2 169,3-9 12,1-2-1,3-7 1</inkml:trace>
  <inkml:trace contextRef="#ctx0" brushRef="#br0" timeOffset="64">6259 1892 10813,'0'-11'-193,"0"8"610,0 0-43,0 2 482,0-5-253,0 5 996,0-2-985,0 6 770,0-2-1201,0 5-48,0-2 9,0 0-54,0 5 29,3-3 7,-2 4 10,5 0-47,-5-2 3,2 8-35,-3-3 33,0 7-44,3-5 0,-2 5-8,5-4 18,-4 4-36,0-1 11,-2-1-63,0 2 57,0-4-31,0 1 28,0-3-35,-2 0-89,0 1 32,-4-1-65,2 0-53,0-2 53,-5 0-63,7-3 55,-10 4-105,6-5 20,-4 5-106,3-7-5,0 5-539,3-8 91,-2 6-303,5-5 385,-5 0-104,5 2 165,-5-5-126,4 2 208,0-3 94,2 0-1,0 0 1</inkml:trace>
  <inkml:trace contextRef="#ctx0" brushRef="#br0" timeOffset="65">6387 2078 15912,'16'-4'244,"-5"-2"-206,-5 4-34,4 0 49,0-1 17,-4 1 13,5-4 24,-8 5-219,6-2 47,-8 3-164,5 0 66,-5 0-523,5 0 122,-5 0-448,2 0-230,-3 3 196,0-2-211,0 5 429,0-4 409,0 1 116,0-1 172,0 3-1,0 2 1</inkml:trace>
  <inkml:trace contextRef="#ctx0" brushRef="#br0" timeOffset="66">6473 1964 16130,'0'18'341,"-3"-5"-285,2-2-3,-5 1-31,4 1 12,0-5-60,2 5-28,0-1 30,0 2-47,0 0 67,0-3-440,0 2-65,0-4-291,0 1 184,0 0-771,0-5 640,0 4-760,0-5 755,0 3 0,0 1 0</inkml:trace>
  <inkml:trace contextRef="#ctx0" brushRef="#br0" timeOffset="67">6630 2049 10813,'-12'12'874,"9"-9"-131,1-3 569,0 0-327,-4 0-338,5 0 84,-2 0-407,6 0-26,-2 0-247,5 0 18,-4 0-63,3 0 30,-3 0-86,6-3 87,-5 1-63,9-4 70,-10 5-88,10-2 52,-9 3-204,8 0 64,-8 0-127,5 0-512,-3 0 127,-1 0-373,2 0-263,-5 0 380,5 0-301,-5 0 440,5 3 165,-5-2 262,2 5 33,-3-1 209,0 2 0,0 0 1</inkml:trace>
  <inkml:trace contextRef="#ctx0" brushRef="#br0" timeOffset="68">6601 2163 10813,'-11'0'1159,"5"0"-478,5 0-38,-5 0 203,4 0 405,0 0-751,4 0 372,0 0-768,7 0-19,-7 0-99,10 0 43,-9 0-95,8 0 106,-8 0-249,8 0 114,-5 0-191,4 0 150,0 0-1039,-4 0 244,5 3-715,-8-1 579,8 3 251,-5 0 19,7 2 0,-2 0 0</inkml:trace>
  <inkml:trace contextRef="#ctx0" brushRef="#br0" timeOffset="69">6915 2078 10813,'0'-14'231,"0"9"315,0-1 449,0 5-299,0-5-153,0 5-89,-3-5-70,2 5-31,-5-2-75,4 3 46,-3 0-87,3 0-74,-3 0-25,0 0-64,1 0 15,-2 3 1,2-2 0,0 8 9,-2-4-63,2 8 11,0-1-61,-2 2 46,2 0-52,-1 1 48,0-1-60,3 0 12,-1 0-14,3 1 13,0-4 17,0 2-16,0-7 17,3 2-55,1-6 52,4 0-11,2-2 34,-2-2-20,5-3-67,-2-5 6,4-4-64,-1-2 62,0-4-65,0 5-10,1-5-71,-4 4 42,2-4 26,-7 4 30,5-1 189,-8 3-75,5 3 177,-6-2-161,1 7 187,-3-5-122,0 8 134,-3-6-134,-1 8-40,-4-2-20,-2 3-6,2 0 25,-2 0-66,0 0 22,4 0-30,-5 0 28,8 0-310,-6 0 9,5 0-200,0 0-453,-2 3 295,5-2-390,-2 5-70,3-2 249,0 0-149,3 2 491,1-4 246,6 0 184,1-2 0,4 0 1</inkml:trace>
  <inkml:trace contextRef="#ctx0" brushRef="#br0" timeOffset="70">7114 2178 12610,'-11'-10'599,"8"8"-599,3-1 727,0 1-124,0 0 398,0-4-461,0 5-1393,0-2 502,3 3-807,-2 0-151,5 0 648,-2 0-841,1 0 817,0 0 0,0 0 0</inkml:trace>
  <inkml:trace contextRef="#ctx0" brushRef="#br0" timeOffset="71">7271 2021 11433,'-11'0'2328,"8"0"-1746,6 0 588,-2 0-1101,5 0 46,-5 0-168,2 0 246,0 0-151,-1 0 65,3 0-59,-3 0-17,1 0-46,-3 3 78,0-2-58,0 8 27,0-7-53,0 10 7,0-9-2,0 8 9,0-8 65,0 8-23,0-8 15,0 9 46,0-10-16,0 10 61,0-9-54,0 8 50,0-8-36,0 6 57,0-5-45,0 0 14,0 5-33,0-7 8,0 7-52,-3-5 19,1 1-1,-6 3 8,5-5-64,-6 6-9,5-8-73,0 5-172,-2-5 59,5 5-119,-5-5 145,5 2-450,-5-3-191,4 0-262,0 0 17,2-3-230,2-1 215,0-6-211,4-4 606,-2-2 277,3-7 237,3 3 0,1-4 0</inkml:trace>
  <inkml:trace contextRef="#ctx0" brushRef="#br0" timeOffset="72">7314 1964 10813,'-11'0'3079,"8"0"-1682,6 0 883,1-3-2043,6 1-140,4-6 43,2 5-96,7-8 55,-3 8-9,7-9 9,-4 10-177,4-7-586,-7 7-577,2 0-615,-3-1-259,2-1 0,1-4 0</inkml:trace>
  <inkml:trace contextRef="#ctx0" brushRef="#br2" timeOffset="73">10555 1596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2" timeOffset="74">9613 2115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2" timeOffset="75">9476 2294 10813,'-16'0'0,"11"0"0,1 0 998,0 0-162,3 0 1128,-1 0-1084,4 0 49,1 0-740,5-2-23,0-1-23,5-2-32,1-3-102,2 2 13,2-1-69,-2-1 72,5 4-443,-2-2-214,2 5-679,0-1-169,0 2-189,0 0 0,0 0 1</inkml:trace>
  <inkml:trace contextRef="#ctx0" brushRef="#br2" timeOffset="76">9476 2125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0" timeOffset="77">12533 2277 11947,'0'-11'2530,"0"8"-1344,0 6 3,0-2-1028,0 8 62,0-6-82,0 5 38,2-3-19,0 2-17,4 3 14,-2 1-73,0 3 18,2 1-15,-5-1 12,2 0-9,0 3 9,-2-1-73,5 7 15,-4-6-56,0 6 74,-2-5-142,0 1 83,0 1-123,-2-5 81,0 3-162,-6-4 56,5 0-118,-9 0 32,7 1 53,-5-1-23,0-3 39,1 2-238,-4-4-165,5 3-226,-5 0-777,4-1 361,-3 5-353,3-6 696,-4 8 277,5-5 163,-5 4 0,1-2 0</inkml:trace>
  <inkml:trace contextRef="#ctx0" brushRef="#br0" timeOffset="78">12362 2434 13991,'-3'19'1426,"1"-6"-1105,-4-2-92,2 3-42,0 1-129,-2-4 33,2 2-31,0-5-45,-2 5 11,2-1-82,0-1 87,-2 2-179,4-8-35,-1 7-95,1-9-669,0 5 267,-4-6-378,5 3 405,-2-3-435,3 4 217,0-5-203,0 2 442,0-3 344,0 0 0</inkml:trace>
  <inkml:trace contextRef="#ctx0" brushRef="#br0" timeOffset="79">12290 2406 10813,'-14'0'718,"10"0"-120,-2 0 492,5 0 603,-2 0-1094,6 0 767,-2 0-1207,8 0 80,-4 0-66,8 0-81,-2 0-23,4-3-17,-1 1-255,0-3 102,1 3-161,-1-1 185,0 3-333,-3 0-174,2 0-314,-4 0-812,4 0 434,-5 0-383,5 0 705,-7 0 299,5 0 279,-8 0 155,6 0 137,-5 3 84,3 1 0,0 4 0</inkml:trace>
  <inkml:trace contextRef="#ctx0" brushRef="#br0" timeOffset="80">12247 2292 11132,'-11'0'1758,"8"0"-1452,0 0 395,2 0-535,-5 0-28,5 0-90,-5 0-1,5 0 3,-8 2 9,6 0 28,-8 6 56,8-2-57,-8 7-59,8-4 122,-9 3-128,9-3 129,-8 4-99,8-2 70,-8 3-86,8 1 92,-8 2-109,8-2 84,-9 6-94,9-3 39,-5 0 25,6 3-37,0-6 48,2 2-134,0-2 91,0-1-100,0 0 8,0 0-31,0-2-20,0 1 30,0-8-13,2 4-39,0-8-2,6 5 21,-5-5-300,9 5 58,-7-4-269,8 0-399,-4-2 262,4 0-392,-5 0 427,5 0 24,-2 0 215,1 0 99,1 0 193,-5 0 188,5 0 0,-2 0 0</inkml:trace>
  <inkml:trace contextRef="#ctx0" brushRef="#br0" timeOffset="81">11748 2506 10813,'0'-16'537,"0"7"-18,0 5-155,0 0 150,0-2-99,3 2 74,-1 0-109,3-2 8,-3 1-102,3 1 102,0-4-1,2 5-103,3-9 11,-2 7-166,5-8-33,-1 4 6,2-4-13,0 5 18,0-2-47,1 0 33,-1 4-26,0-5 32,1 8-6,-4-6 6,2 8-18,-8-2-70,7 3 11,-9 0-57,5 0-11,-6 3 31,1-2-42,-3 8 64,0-3 10,0 6 10,0 0 20,-3 2-87,1 0-65,-6 4-35,5-6-15,-9 7 46,7-9 70,-5 6-28,0-5-12,4 0-21,-5-1-61,8-2 0,-9-4 30,10 4-31,-10-5 52,9 6-60,-8-8 155,8 2-13,-6-3 59,5 0-68,0 0 109,-2 0-55,5 0 311,-2 0-207,3 3 96,-3-2-191,2 5 40,-5-5-22,5 2 141,-2-3-65,3 3 56,0-1-107,0 3-3,0 0-24,0-1 83,0 4 26,0-5 36,0 9 21,0-10 12,3 10-45,1-9 55,6 8-100,1-8 46,3 8-76,1-8 37,-1 6-3,0-5 18,3 0-10,-1 2-11,1-4-151,-3 0 37,-2-2-85,-2 0 86,0 0-403,-5 0 112,4 0-259,-5 0-435,1 0-421,0 0-238,-3 0-234,1 0 511,-3 0 0,0 0 1</inkml:trace>
  <inkml:trace contextRef="#ctx0" brushRef="#br0" timeOffset="82">11791 2434 10813,'0'-11'1220,"0"8"-620,0 0 505,0 2-782,0-5-52,0 5 711,0-2-653,0 6 459,0-2-754,0 8-32,-3-4 53,2 8-20,-5-2 15,2 4-20,0 2 18,-5-2-53,6 6 1,-5-6-14,3 2-33,1 0 56,-4-4-21,5 6 34,-6-9-38,8 5 24,-2-6-29,3 4-8,-3-7-9,2 2-11,-5-6 14,4 0-875,0-2-224,4 0-916,3 0-1,2 0 1</inkml:trace>
  <inkml:trace contextRef="#ctx0" brushRef="#br2" timeOffset="83">11465 2157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2" timeOffset="84">11381 2189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0" timeOffset="85">12746 2520 10813,'-11'0'143,"8"-3"502,3 2-103,-3-5 476,2 4-350,-5 0-153,5 2-133,-2 0-52,6 0-45,-2-3 12,8 1-53,-6-4-41,8 5-118,-8-2-36,8 3 0,-5 0-25,4 0 7,-3 0 22,0 0-27,-3 0-20,5 0-18,-6 0-61,6 0-26,-8 0 36,5 0-57,-5 0 40,5 0-430,-5 0 121,2 0-281,0 0 237,-2 0-634,5 0 205,-5 0-470,5 0 338,-4 0 348,3 0 83,-3 0 342,1 0 138,-1 0 83,3 0 0,2 0 0</inkml:trace>
  <inkml:trace contextRef="#ctx0" brushRef="#br0" timeOffset="86">13032 2377 10813,'-16'0'439,"7"0"-65,8 0 321,-5 0-194,5 0-54,-5 0 5,2 0-45,0 0 40,-2 0 8,4 0 294,0 0-393,4 3 114,0-2-490,6 5 52,-5-4-48,9 0 45,-7-2-54,8 0 24,-1 0-184,2 0-26,0 0-201,0 0-569,-2 0 126,1 0-289,-5 0 313,2 0-257,0 0 229,-4 0-71,2 0 463,-6 0 317,1 0 0,-3 0 0</inkml:trace>
  <inkml:trace contextRef="#ctx0" brushRef="#br0" timeOffset="87">12960 2548 10813,'-15'0'467,"6"0"-103,8 0 1726,-2 0-1505,6 0 1423,1 0-1918,6 0-1,1 0 11,1 0-124,1 0-77,-5 0-63,5 0 6,-2 0-793,1 0 265,1 0-599,-5 0 622,2 3-559,-3-1 642,0 3-589,-2 0 698,0 2 0,0 0 1</inkml:trace>
  <inkml:trace contextRef="#ctx0" brushRef="#br0" timeOffset="88">13331 2434 10813,'-10'-11'1826,"9"8"-1410,-5 3 207,5 0-254,-5 0 156,2 0-258,-1 0 134,0 0-159,3 3 44,-4-2-111,5 8 21,-5-6-96,2 8-9,0-8 7,-2 8-42,5-5-28,-5 7 24,5-2-13,-5 4-3,4-1 0,0 0-50,2-3 38,0 2 22,0-7-4,0 5 21,0-8-122,0 9 41,0-10-86,2 7 62,0-7-12,6 0 2,-2-2 8,7-2-40,-2-3 41,4-5-44,-1-1 42,-3-3 19,2-1 10,-4 1 12,3 0-14,-3 0 1,4-1-8,-7 1 6,2 3 49,-6-2-7,3 4 50,-3-1-53,3 0 94,-3 2-48,1-2 70,-3 0-19,0 4-33,0-5 32,-3 8-39,1-9-44,-3 10-22,0-7-10,-2 7-113,0 0 63,-3 2-83,2 0 64,-2 0-39,0 0 29,4 0-47,-6 2 47,10 0-580,-10 7 84,9-7-431,-5 10-151,4-9 301,-1 8-191,0-8 338,3 8 6,-1-8 285,3 9-51,0-7 318,0 8-1,0-2 1</inkml:trace>
  <inkml:trace contextRef="#ctx0" brushRef="#br0" timeOffset="89">13431 2563 13295,'-12'0'513,"10"0"-1292,4 2-834,3 3 0,2 2 1</inkml:trace>
  <inkml:trace contextRef="#ctx0" brushRef="#br0" timeOffset="90">13602 2377 15588,'-11'0'730,"8"3"-645,3-2-17,0 5 22,0-2-69,0 1 17,0 3-50,0-5 52,0 9-102,0-10 36,0 10-69,0-9 55,0 8 40,0-8-31,0 8 45,0-5-113,0 4 62,0 0-80,0-4 125,0 5 19,3-8 35,-2 8-24,5-5 34,-5 4-18,2 0 87,-3-4-33,0 5 13,0-8-31,0 6-14,-3-8-11,2 2-13,-5 0 29,5-2-4,-2 5-24,3-5 16,0 2-28,-3-3-53,2 0 16,-5 0-69,1 0 61,1 0-235,-2 0 80,5 0-155,-5-3-387,5 2-1,-5-8-288,2 4 223,0-5 213,-2 0 38,5 1 120,-2-4-513,3 2 138,0-3-214,0 2 386,0-1 306,0 5 217,0-5 0,0 1 1</inkml:trace>
  <inkml:trace contextRef="#ctx0" brushRef="#br0" timeOffset="91">13573 2391 10522,'5'-14'-291,"1"10"291,-2-5 0,0 7 0,5-7 0,-7 5 0,10-1 1336,-7-3-274,8 5 907,-1-8-808,2 8-331,0-6-264,1 5-120,-1 0-178,0-2-63,3 4-72,-1-3-1,4 3-42,-2-3 0,1 3 0,4-1-775,-6 3 183,8 0-1217,-7 0 244,4 0-537,-6 0-1,1 0 1</inkml:trace>
  <inkml:trace contextRef="#ctx0" brushRef="#br0" timeOffset="92">8369 2463 10813,'0'-12'-1148,"0"9"858,-3 3-861,2 0 1135,-5 0 11,5 0-7,-2 0 12,0 0 0,2 0 229,-5 0-52,4 0 250,0 0-243,2-2 43,0 0-169,0-4 372,0 5 974,0-2-627,0 6 619,0-2-1319,-3 8 94,1-3-137,-3 4 160,0 0-90,1-2 68,-2 5-72,2-1-33,0 2-56,-2 3 28,5-1 2,-5 4-6,5-5-25,-5 2-7,2-2-10,-1-1 22,0-3-68,3 2 35,-1-4-147,3 1 61,0 0-35,0-5 47,0 7 88,0-9 31,0 5-22,0-6-1589,0 0 985,3-4-1234,-1 0 1211,6-6 103,-5 2 92,8-7 179,-8 2 248,9-6 0,-7-2 0,5-2 0</inkml:trace>
  <inkml:trace contextRef="#ctx0" brushRef="#br0" timeOffset="93">8355 2491 10813,'0'-14'-549,"0"10"1103,0-2-80,0 2 390,0 0-219,0-2-269,0 4 45,0-3-181,0 3 24,0-4-8,0 5 8,3-5 5,-2 5-67,8-5 38,-6 5-67,8-2-118,-5 3 74,4 0-230,0 0 263,-5 0-300,7 0 195,-9 3-295,8 1 146,-8 3-84,6 3 163,-5-1-19,0 1-48,2 0 33,-5-2-202,2 2 32,-3 0 71,0-1 3,-3 4 93,2-5-33,-8 5 6,4-4-18,-6 1 34,1 0 62,2-5-46,-5 7 45,5-10-55,-5 10 85,4-9-62,-1 5 67,0-3 143,5-1-46,-4 2 208,7-5-213,0 5 116,2-5-80,0 5 46,0-5 92,0 5-157,0-5 58,0 5-78,2-2-136,3 1 108,5 0-124,1-3 107,3 1-85,-2-3-36,1 2 41,-5 0-486,5 4 201,-4-5-339,4 2-205,-8-3 198,4 0-235,-5 0 288,0 0-260,2 0 128,-5 0-87,2 0 282,0 3 285,1 1 0,4 3 0</inkml:trace>
  <inkml:trace contextRef="#ctx0" brushRef="#br0" timeOffset="94">8612 2420 10813,'0'-14'-1424,"0"9"1764,0 0 44,0 0 419,0 1-227,0-2-125,0 5-99,0-2-15,0 0-143,0 2 5,0-5-2,0 5 309,0-2-315,0 6 313,0 1-385,0 3 129,0 3-145,-3-1 3,1 4-39,-6-2 15,5 3-22,-9 0 62,10 1-76,-10 2 105,9-2-70,-8 6 58,8-6-67,-8 2 63,8-2-43,-6-1-18,5 0-66,0 0-11,-2 1-1,5-1 5,-2 0-107,3 0 0,0-2-146,0 1 157,0-8-267,0 7 171,0-9-253,3 5-162,-2-4 128,8 1-163,-7 0 214,10-3-63,-9 1 71,8-1-124,-8 0-52,8 4 19,-8-5-102,9 2 218,-10 0 172,10-2 163,-6 5 109,6-5-1,0 2 1</inkml:trace>
  <inkml:trace contextRef="#ctx0" brushRef="#br0" timeOffset="95">8697 2477 10023,'0'-11'1823,"0"8"-1315,0 6 681,-3 1-1003,2 6-23,-5 1-47,5 4 13,-2-1-3,0 0-285,2 0 84,-5 1-243,4-4-83,0 2 194,2-5-187,0 5 184,0-4-514,0 4 153,0-8-393,0 4 417,0-8 153,2 2 99,0-3 24,4 0 0,-2 0 0</inkml:trace>
  <inkml:trace contextRef="#ctx0" brushRef="#br0" timeOffset="96">8683 2563 13168,'16'0'6,"-5"0"-190,-8 0-225,8 0 243,-5 0-511,4 0 170,0 0-357,-4 0 110,5 0 427,-8 0-180,8 0 311,-5 0 0,4 0 0</inkml:trace>
  <inkml:trace contextRef="#ctx0" brushRef="#br0" timeOffset="97">8768 2434 12231,'0'19'1362,"0"-6"-1107,0-2-77,0 3-73,-2 1 58,0 2-42,-6-2 141,5 5-25,-6-4 25,8 1-601,-2-3 173,3 1-449,0-4 394,-3 2-433,2-7 221,-5 2-370,4-4-135,0 1 240,2 0-233,0-3 450,0 1 185,-3-3 159,-1 0 0,-4 0 1</inkml:trace>
  <inkml:trace contextRef="#ctx0" brushRef="#br0" timeOffset="98">8811 2306 14057,'12'13'1204,"-7"-8"-948,-3 8 21,3-1-103,0 2-26,-1 0-76,2 0-14,-5 1 31,5-1-38,-5 3-20,5-1 8,-5 4-88,2-5 66,-3 5-89,0-4 93,0 4-27,0-4 73,0 1-50,0-3-81,0 0-127,0 1-113,-3-4-23,2 2-299,-5-5 146,2 2-165,0 0 213,-5-4 96,6 3 11,-5-8 47,6 5-580,-3-5 197,3 5-384,-4-5 291,5 2 307,-2-3 106,3 3 218,0-2 100,-3 5 23,2-4 0,-5 0 0,2-2 0</inkml:trace>
  <inkml:trace contextRef="#ctx0" brushRef="#br0" timeOffset="99">8954 2548 10212,'-12'0'3483,"10"0"-3213,4 0 276,0 0-305,4 0 50,-2 0-312,0 0 81,5 0-268,-7 0-355,10 0 144,-9 0-312,8 0 405,-8 0-346,6 0 226,-5 0-367,0 0 126,2 0 130,-5 0-36,2 0 115,0 0 267,-2 0 24,5-3 187,-4 2 0,3-8 0,-1 4 0,4-5 0</inkml:trace>
  <inkml:trace contextRef="#ctx0" brushRef="#br0" timeOffset="100">9011 2434 10813,'-12'12'108,"7"-10"345,3-2-33,-3 3 221,3-1-234,-1 6-107,3-5-106,0 9-52,0-7-40,0 5 103,0 0-48,0-1 101,0 4-497,0-5 93,0 5-323,0-4-444,0 1 323,0 0-459,0-5 518,0 7 167,3-10 59,-1 7-9,6-5-49,-2 3 0,4 1 0</inkml:trace>
  <inkml:trace contextRef="#ctx0" brushRef="#br0" timeOffset="101">9111 2534 11424,'0'-11'2386,"0"8"-1898,2 3 137,0 3-382,4-2-500,-2 5-225,0-5-295,2 2 96,-2-3-319,0 0 329,2 0-380,-2 0 426,1 0 131,0 3 35,-3-2 216,1 5 14,-1-5 223,0 5 6,4-2 0,-2 4 0</inkml:trace>
  <inkml:trace contextRef="#ctx0" brushRef="#br0" timeOffset="102">9125 2634 10813,'-12'0'1618,"10"0"-1097,4 0 1025,0 0-1955,6 0-24,-5 0-200,9 0-339,-7 3 333,5-2-385,0 5 463,-4-2 197,3 0 46,-5 5 0,3-3 0,0 4 0</inkml:trace>
  <inkml:trace contextRef="#ctx0" brushRef="#br0" timeOffset="103">9324 2605 10195,'-15'0'581,"6"3"-195,5-1 7,0 6-52,-5-5 82,6 8-169,-5-8-23,6 9-65,-1-9-29,3 8 99,0-8-81,0 8 72,0-8-70,0 8-130,0-8 95,0 9-76,0-9 27,0 8-29,0-8-9,0 5-3,3-6 87,-1 3 1,6-3-7,-2 4-367,4-5-177,0-1-226,-2-4 71,2-6 156,1 1 104,-6-4 37,7 2 61,-10-3 187,7-3 85,-8 1-43,5-1 162,-5 5-164,5 0 159,-4 3-108,1-1 264,-3 0-82,0 4 167,-3-2-121,1 6-15,-6 0-46,5 2-2,-6 0-326,5 0 11,0 0-205,-2 0 236,2 0-574,0 0 243,-2 2-434,4 0 126,-1 4 167,3-2-57,-2 0 76,0 5 277,-4-7-7,5 10 190,-2-6 0,3 4 1</inkml:trace>
  <inkml:trace contextRef="#ctx0" brushRef="#br0" timeOffset="104">9410 2734 14606,'-4'-12'1626,"-2"9"-1537,5 3-1855,-2 0 489,6 3-1293,-2-1 1304,5 3 618,-2-3 327,0 1 227,2-3 0,-2 0 0</inkml:trace>
  <inkml:trace contextRef="#ctx0" brushRef="#br0" timeOffset="105">9524 2591 10813,'0'-11'1326,"0"8"-820,-3 3 551,2 0-780,-5 0-58,5 0-183,-2 3-158,3-2 104,0 5-215,0-5 321,0 2-26,3 0 172,-2-2-23,5 5-177,-2-4-243,0 0-77,2 1-83,-4-1 168,0 3 31,1 0 42,-1-1 8,3 2 217,-3-2 81,1 0 7,-3 5 92,0-4-97,0 5 2,0 0 17,-3-4-146,1 5 75,-3-8-51,0 9 183,1-9-170,-2 5 174,5-4-179,-5 1-173,5 0 26,-5-3-208,5 1 211,-5-1-590,5 0 237,-5 4-430,4-5-692,0 2 820,2-6-745,0 2 1072,0-8 125,0 3 124,0-6 73,0 0 0,0-2 0</inkml:trace>
  <inkml:trace contextRef="#ctx0" brushRef="#br0" timeOffset="106">9510 2605 10813,'11'-15'683,"-8"6"-124,0 5-97,-2 0 265,5-2-291,-4 4-10,3-3-164,-3 3 0,3-3 456,0 3-312,2-4 282,0 5-424,3-5-204,-2 5 25,5-2-129,-1 0 92,2 2-179,3-5 95,-1 5-124,4-5-1174,-2 5 408,1-5-1105,4 2 682,-4-4 0,6 1 1</inkml:trace>
  <inkml:trace contextRef="#ctx0" brushRef="#br0" timeOffset="107">3393 3161 9298,'0'-11'-310,"0"8"335,0 0-53,0 2 54,0-5 4,3 5-3,-2-2 2,5 3 99,-5 0 25,2-3 16,-3 2-26,0-5 26,0 4 37,0 0 14,3-1 125,-1 1-130,3-3 133,-3 3-119,1-3 102,-3 3-21,0-4-14,0 5 761,0-2-852,-3 3 562,1 0-835,-3 0 5,0 0 48,1 0 44,-2 3-74,5-2 134,-5 5-71,5-2 69,-5 1-68,5 3 39,-2-5-49,0 8 58,2-8-51,-5 9 45,4-9-40,0 8 40,2-5-8,0 4 6,0 0-8,0-5 1,0 7-6,0-9-1,0 5 53,0-4-28,0 1 25,0 0-31,0 0 26,0-1-18,0 2 30,2-5-35,3 2 46,2-3-31,3 0 26,-2 0-61,5 0-80,-1-3 63,2-1-68,0-3 58,0-3 10,1 1-37,-1-4 34,0 2-8,-2-3-6,0-1 4,-3 4-5,1-2 2,0 5-6,-4-5 5,2 1 34,-4 1-21,1-2 27,0 5-35,-3-2 36,1 0 13,-3 1 6,0-1 32,0 0-21,0 4-2,0-2 16,-3 4-50,1-1 14,-6 0-10,2 3-32,-4-1 25,0 3-19,2 0 28,-2 0-52,0 0 40,1 0-44,-1 0 48,0 0-128,4 0 31,-5 0-96,8 0-105,-5 0 64,3 3-99,1-1-688,-2 3 199,2 0-527,0 2 498,-2 3-439,2 1 623,0 3-473,-5 3 675,3 2 0,-4 2 0</inkml:trace>
  <inkml:trace contextRef="#ctx0" brushRef="#br1" timeOffset="108">3545 2820 10813,'-30'8'-1284,"17"-6"1037,-2-2 36,4 0-49,3-2 53,-2-1 0,2-2 1</inkml:trace>
  <inkml:trace contextRef="#ctx0" brushRef="#br1" timeOffset="109">3461 2852 9502,'-9'0'-1039,"7"0"927,2-3 115,0 2-146,-2-5 136,-1 2 0,-3-4 1</inkml:trace>
  <inkml:trace contextRef="#ctx0" brushRef="#br1" timeOffset="110">3439 2809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1" timeOffset="111">3027 3063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112">3196 2809 10813,'-21'0'-122,"10"0"73,1 0 150,-1 0-92,3 0 115,-2 0-127,4 0 107,-2-2-113,1 1 52,3-3-129,-3 1 142,4-1 37,0 0 50,-3 3-347,4-1-213,-7 2-181,7 0 58,-4 0 214,2 0 97,-1 0-8,-2 0-1,-2 0 1</inkml:trace>
  <inkml:trace contextRef="#ctx0" brushRef="#br2" timeOffset="113">3175 2852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1" timeOffset="114">2900 2852 10813,'-21'9'-768,"10"-7"597,0 7-53,1-7 43,1 4 70,0-5 25,5 1-18,-5-2 129,7 0-86,-4 0 98,2 0-118,-1 0 162,0 0-108,-3 0 120,4 0-52,-4 0 28,6 2 1,-7-1-12,7 6-178,-6-5-10,5 6-6,-3-3 36,3 4-1,0-3-12,-4 4-81,3-4 0,-3 2 0</inkml:trace>
  <inkml:trace contextRef="#ctx0" brushRef="#br1" timeOffset="115">2635 3021 10813,'-10'18'-322,"2"-14"143,2 5-39,-4-5 444,2 5-97,-1-2 296,0 2-296,5-3-63,-5 4-93,7-4 3,-4 4-108,5-6 36,-2 5-187,3-7-98,0 6 82,0-6-163,0 7 261,0-7-98,0 6 92,3-3 7,-2 2 29,5 0 139,-2 0 0,4 0 0</inkml:trace>
  <inkml:trace contextRef="#ctx0" brushRef="#br1" timeOffset="116">5090 2915 10813,'-30'7'0,"17"-6"-292,-6 4-72,4-4-291,-5 3-1,1-1 1</inkml:trace>
  <inkml:trace contextRef="#ctx0" brushRef="#br1" timeOffset="117">4868 2894 10813,'-11'0'-932,"4"0"199,6 0 375,-1-2 152,0-1 75,-1-5 0,-3 0 0</inkml:trace>
  <inkml:trace contextRef="#ctx0" brushRef="#br1" timeOffset="118">4572 2883 10813,'-39'0'0,"24"2"0,-4-1-292,6 4-72,-4-6-291,6 0-1,-2-5 1</inkml:trace>
  <inkml:trace contextRef="#ctx0" brushRef="#br1" timeOffset="119">4138 2799 10813,'-40'-4'-513,"20"0"262,5 1 113,0 0-47,4-1 125,3 3-336,-2-2 91,2 3-126,-1 0 223,-2-2 163,1-1 0,-2-2 0</inkml:trace>
  <inkml:trace contextRef="#ctx0" brushRef="#br0" timeOffset="120">7129 3147 10813,'10'-16'1907,"-9"5"-1848,2 8-139,-3-8 1622,3 8-862,1-8 1161,3 5-1364,3-4-68,2 0-117,2 1 27,6-6-85,-3 2-125,9-7-18,-9 7-42,6-3-432,-5 11 136,1-7-274,1 9 300,-5-5-869,5 6 63,-4 2-931,4 5 257,-4 5-1,1 1 1</inkml:trace>
  <inkml:trace contextRef="#ctx0" brushRef="#br0" timeOffset="121">7129 3176 10813,'0'-12'530,"-3"7"-74,1 3 405,-3-4-133,3 5 231,-1-2-374,1 3 207,0 3-670,-4 1 22,5 3-87,-2 3-95,0-1 69,2 4-101,-5-5 121,5 5-62,-2-4 48,3 1-49,0 0-191,0-5 93,0 7-165,0-9 158,0 5-164,0-6 101,0 3-152,3-3 153,1 3-23,6-3 99,-1 1-18,3 0 173,-3-2-78,1 5 74,0-5-117,-4 5 89,5-5 38,-8 5 0,6-2 276,-5 0-160,0 2 272,2-2-230,-5 1 233,2 1-260,-3-5 168,0 5-204,0-5-22,0 8 13,-3-7 3,-1 10-97,-3-9 3,-3 5-67,1-3 52,-1-1-86,0 2 50,2-5-59,-2 5-212,0-5 21,4 5-236,-5-5 103,8-1-747,-9-1 192,10-8-441,-7 6 461,8-8 278,-2 5 58,0-7 17,-1 2 0,-4-3 0</inkml:trace>
  <inkml:trace contextRef="#ctx0" brushRef="#br0" timeOffset="122">6972 3404 10813,'0'-14'525,"0"9"58,0-1-138,0 5 975,0-2-867,0 6 530,0-2-1010,0 5-262,0-4 621,0 1-357,-3-3 173,2 0-462,-5 2-132,4 0 56,0 4-860,2-2 263,0 0-633,0 2 612,0-5 212,0 5 76,0-2 0,0 3 1</inkml:trace>
  <inkml:trace contextRef="#ctx0" brushRef="#br0" timeOffset="123">6815 3204 10813,'-4'-11'-781,"-2"8"636,2 0 306,0 2 77,-2-5 250,2 4-57,-1 0-9,-3 2-66,5 0-49,-6 0-196,5 0 59,0 0-41,-2 2-40,2 0 109,0 4-114,-5-2 114,6 0-20,-6 5 20,8-4 10,-5 8-85,5-1-62,-5 2-4,5 0-12,-2 3 4,3-1 46,0 4-49,0-4 58,0 1-62,0-3-60,3-3 19,1-1-125,6-5 83,1-2-40,4-3 38,-1-3-51,3-2 43,-1-7-162,4-1 156,-5-10-24,0 3 98,-2-4-45,-8-1 204,4 3-65,-8-3 176,2 4-171,-3 2 87,0 5-54,0 1 27,-3 8-43,-1-4-66,-3 8 0,-3-2 9,4 3 58,-5 0-26,8 0 26,-9 3 20,10 1-324,-7 3 84,8 3-294,-2-1-815,3 3 271,0 0-612,0-1 648,0 2 220,0-4 96,0 4 0,0-2 1</inkml:trace>
  <inkml:trace contextRef="#ctx0" brushRef="#br1" timeOffset="124">6572 3222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1" timeOffset="125">6339 2915 10813,'-18'-7'-220,"12"3"36,-4 1 274,2-3-78,-1 4 61,0-5 37,3 4-32,-4 0-316,2-1 65,-3 1-308,3 0 24,-4-2 235,5 2-164,-7 0 178,4-1 0,-2 1 0</inkml:trace>
  <inkml:trace contextRef="#ctx0" brushRef="#br0" timeOffset="126">6088 3247 11871,'3'-14'866,"-2"9"-643,5 0 58,-2 3-10,0-3-61,2 3 88,-2-6-71,1 5-65,0-9 47,0 10-70,-1-10-20,4 6 84,-5-6-79,9 3 99,-7-4-124,8 5-31,-4-5-6,4 4 31,-8-4-35,7 8 90,-7-7-135,5 9 67,-2-5-49,-4 4-13,-1-1-9,0 0 2,-2 3-16,5-1 2,-5 6 5,2-1 30,-3 6-5,0 1 3,0 8 0,0 4 0,-3 5-1,2 0-2,-5 1-22,2-5 14,-1 6-15,0-6-81,3 5 21,-1-7-154,1 3 149,0-7-1133,-4 1 344,5-3-815,-2 1 538,3-1 156,0 0 0,0 0 1</inkml:trace>
  <inkml:trace contextRef="#ctx0" brushRef="#br1" timeOffset="127">5842 3158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128">5789 2862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129">9496 3518 11915,'0'-12'1470,"0"7"-1117,0 3-12,0-3 12,0 0-60,0 1-30,2-5 30,0 7-23,4-7 6,-5 5-94,5 0-30,-5-2-96,5 2 0,-2-1-16,0 0 29,2 0-32,-2-2-4,3 0-6,1-3-1,2 2 17,-2-5-21,5 1 5,-2-2-51,1 0 70,1-1-40,-5 1 40,5 3-31,-4-2 19,3 5-26,-6-3 28,3 4 3,-5 0-4,0 3 3,2-2-31,-5 5 45,2-2-42,-3 6 48,0 1 16,0 6-33,0 1 37,0 4-45,-3 2 4,2 1 10,-8 4-5,7 2 11,-10-1-5,9 1-9,-5 0 20,3-4-60,1 3 8,-2-7-16,5 1 13,-2-3-239,3 0 49,0-2-178,0 1-807,0-8 76,0 4-591,3-8 433,-2 2 321,8-6 118,-3-1 0,4-3 0</inkml:trace>
  <inkml:trace contextRef="#ctx0" brushRef="#br1" timeOffset="130">9666 3152 10813,'-30'8'-1284,"17"-6"1037,-2-2 36,4 0-49,3-2 53,-2-1 0,2-2 1</inkml:trace>
  <inkml:trace contextRef="#ctx0" brushRef="#br1" timeOffset="131">9582 3184 9502,'-9'0'-1039,"7"0"927,2-3 115,0 2-146,-2-5 136,-1 2 0,-3-4 1</inkml:trace>
  <inkml:trace contextRef="#ctx0" brushRef="#br1" timeOffset="132">9560 3141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1" timeOffset="133">9148 3395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134">9317 3141 10813,'-21'0'-122,"10"0"73,1 0 150,-1 0-92,3 0 115,-2 0-127,4 0 107,-2-2-113,1 1 52,3-3-129,-3 1 142,4-1 37,0 0 50,-3 3-347,4-1-213,-7 2-181,7 0 58,-4 0 214,2 0 97,-1 0-8,-2 0-1,-2 0 1</inkml:trace>
  <inkml:trace contextRef="#ctx0" brushRef="#br2" timeOffset="135">9296 3184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1" timeOffset="136">9021 3184 10813,'-21'9'-768,"10"-7"597,0 7-53,1-7 43,1 4 70,0-5 25,5 1-18,-5-2 129,7 0-86,-4 0 98,2 0-118,-1 0 162,0 0-108,-3 0 120,4 0-52,-4 0 28,6 2 1,-7-1-12,7 6-178,-6-5-10,5 6-6,-3-3 36,3 4-1,0-3-12,-4 4-81,3-4 0,-3 2 0</inkml:trace>
  <inkml:trace contextRef="#ctx0" brushRef="#br1" timeOffset="137">8756 3353 10813,'-10'18'-322,"2"-14"143,2 5-39,-4-5 444,2 5-97,-1-2 296,0 2-296,5-3-63,-5 4-93,7-4 3,-4 4-108,5-6 36,-2 5-187,3-7-98,0 6 82,0-6-163,0 7 261,0-7-98,0 6 92,3-3 7,-2 2 29,5 0 139,-2 0 0,4 0 0</inkml:trace>
  <inkml:trace contextRef="#ctx0" brushRef="#br0" timeOffset="138">12304 3561 10266,'0'-12'875,"0"9"-516,0 1-4,0 0-7,0-4-19,0 5 543,0-2-391,-2 3 364,0 0-646,-4 0 19,2 3-234,0-2 81,-2 8-250,2-6 256,0 8-190,-5-5 246,6 7-158,-5-5 139,3 5-27,1-4 17,-2 3-13,5-3-48,-2 4 34,3-5-25,0 2 40,0 0 28,0-4-29,0 6 16,0-10-120,0 7 88,3-5-102,-2 0 99,8 2-22,-3-4-15,7 0 2,-2-2 21,0 0-24,2 0 27,-4 0-31,4-2 6,-2-3-33,3-5 28,1-1-54,-1-3 27,-3-1-7,2 1 7,-7 0 13,5-3 7,-8 1-10,6-4 66,-8 4-15,2-1 51,-3 3-57,0 3 68,0-2-45,0 4 66,-3-1-26,2 3 3,-8 0-19,3 3 7,-7-2-48,2 5 44,-3-2-38,0 3 28,-1 3-164,1-2 37,3 8-93,-2-4-174,4 5 90,-4 0-166,5-1 178,-5 4-1193,7-2 253,-2 3-738,6 1 625,2-1 389,4 0-1,4 0 1</inkml:trace>
  <inkml:trace contextRef="#ctx0" brushRef="#br1" timeOffset="139">11963 3490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140">10661 3914 10673,'11'0'512,"-8"0"-27,1 0-186,-1 0 179,0-2-118,4 1 207,-3-4-715,6 4 126,-2-3-476,3 3 279,-1-3-405,3 1 138,-2-1-297,6 0 299,-4 3-71,6-1 112,-6 2-107,4 0 315,-6 0 99,4 2 136,-1 1 0,2 3 0</inkml:trace>
  <inkml:trace contextRef="#ctx0" brushRef="#br1" timeOffset="141">11804 3882 10813,'12'0'890,"-6"0"-934,-3 2 13,0-1-297,4 6 213,-5-5-287,6 6 107,-3-6-236,4 5 230,-3-6 167,4 1 31,-4-2 75,4 0 138,-2 0-95,3 0 98,0 0-129,-1 0-107,1 0-27,-1 0-33,3 0-130,-1 0 57,2 0 26,0 0 63,2 2 167,2 1 0,1 2 0</inkml:trace>
  <inkml:trace contextRef="#ctx0" brushRef="#br1" timeOffset="142">12238 3903 10813,'18'-2'-339,"-12"1"30,2-3 239,-1 3 54,-1-1 117,2 2 2,-1 0 6,-2 0-273,3 0 62,-4 0-232,4 0-119,-1 0 111,-1 0-56,2 0 200,-1 0 128,0 0 0,0 0 0</inkml:trace>
  <inkml:trace contextRef="#ctx0" brushRef="#br1" timeOffset="143">12471 3840 10813,'19'-10'-4,"-10"8"119,-2-6 27,0 5 121,1-5-488,-2 4 103,3-4-350,0 1-158,2 1 204,-1-4-156,1 2 271,-1-5 188,1-1-1,-1-2 1</inkml:trace>
  <inkml:trace contextRef="#ctx0" brushRef="#br1" timeOffset="144">12693 3554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1" timeOffset="145">12460 3247 10813,'-18'-7'-220,"12"3"36,-4 1 274,2-3-78,-1 4 61,0-5 37,3 4-32,-4 0-316,2-1 65,-3 1-308,3 0 24,-4-2 235,5 2-164,-7 0 178,4-1 0,-2 1 0</inkml:trace>
  <inkml:trace contextRef="#ctx0" brushRef="#br1" timeOffset="146">11910 3194 10813,'-29'0'-1008,"18"0"1008,-4-2 0,3 1 509,-3-3-49,4 3 338,-2-1-1005,3 2-37,1 0-581,-1 0 326,4 0-19,-3 0 129,0 0-53,-1 0 269,-1 2 89,0-1 84,1 3 0,-1-3 0,1 3 0,-1-3 0,1 4 0,-1-4 0,0 1 0,-1 0 0,-2 1 0,-2 2 0</inkml:trace>
  <inkml:trace contextRef="#ctx0" brushRef="#br1" timeOffset="147">11211 3247 10813,'-30'7'0,"17"-6"-292,-6 4-72,4-4-291,-5 3-1,1-1 1</inkml:trace>
  <inkml:trace contextRef="#ctx0" brushRef="#br1" timeOffset="148">10989 3226 10813,'-11'0'-932,"4"0"199,6 0 375,-1-2 152,0-1 75,-1-5 0,-3 0 0</inkml:trace>
  <inkml:trace contextRef="#ctx0" brushRef="#br1" timeOffset="149">10693 3215 10813,'-39'0'0,"24"2"0,-4-1-292,6 4-72,-4-6-291,6 0-1,-2-5 1</inkml:trace>
  <inkml:trace contextRef="#ctx0" brushRef="#br1" timeOffset="150">10259 3131 10813,'-40'-4'-513,"20"0"262,5 1 113,0 0-47,4-1 125,3 3-336,-2-2 91,2 3-126,-1 0 223,-2-2 163,1-1 0,-2-2 0</inkml:trace>
  <inkml:trace contextRef="#ctx0" brushRef="#br0" timeOffset="151">13459 3347 10813,'-14'0'-618,"10"0"1953,-2 0-508,5-3-241,-2 2-172,3-5-55,0 4 1763,0-1-1443,0 1 1415,0 0-1929,3-4 26,1 2-53,6 0-109,1-5 14,4 4-99,-1-5-288,0 0 98,0 4-200,1-3 231,-4 8-669,2-2-593,-5 3-198,2 0-242,1 3 675,-3 1 0,2 3 0</inkml:trace>
  <inkml:trace contextRef="#ctx0" brushRef="#br0" timeOffset="152">13374 3332 10866,'0'-11'1937,"0"8"-1268,0 0 335,0 2-778,0-5-53,0 5 441,0-2-332,0 6 223,0-2-446,0 8 19,0-4-52,0 5 45,0 1-48,-3-3 16,2 5 16,-5-2-24,4 1 30,-3 1-48,3-5-14,-3 2-9,3 0 13,-1-1-5,1 1-16,0 0 0,-4-5-31,5 7 35,-2-10-2,3 7-4,0-5 4,0 1 13,0 0-19,0 0 23,0-1-12,0 2 4,0-5-6,0 5-26,0-5-5,0 5-7,0-5-53,0 2 92,3-3-61,-2 0 71,8 0-22,-6 0 32,8 0-27,-5 0 27,4 0 1,0 0-18,-4 0 22,5 0-28,-8 0 47,5 0 12,-3 0 11,-1 0-14,2 3 8,-5-2 4,2 8 14,-3-6 21,0 5-20,3-3-3,-2-1 4,5 4 2,-5-5-19,2 9 24,0-9-30,-2 5-7,5-4 19,-4 1-19,0 3 29,-2-5-26,0 6 21,0-8 23,0 5 40,0-5 8,0 5 22,0-2-26,0 0-25,0 2-2,0-2-20,-2 1-20,0 0 29,-6 0-27,5-1 24,-9 5-46,7-7 4,-5 7-12,0-5-30,1 0 55,-1 2-37,0-2 44,4 1-69,-5 1 7,8-5-59,-5 2-44,3-3 26,1 0-54,-2 0 79,5 0-194,-2 0 78,0 0-130,2 0-127,-5 0 125,5 0-156,-2-3 194,3-1-319,3-4 99,-2-2-248,5 5 161,-5-7-315,2 10 163,-3-7-223,0 5-15,0-1 254,0 0-133,0 3 421,0-1 168,0 3 176,0 0 1</inkml:trace>
  <inkml:trace contextRef="#ctx0" brushRef="#br0" timeOffset="153">13117 3675 11234,'-11'-10'3423,"8"8"-2367,3-1-572,0 1-43,0 0-400,0-4 8,0 5-8,0-5-28,0 5 22,0-5-25,0 5 137,0-2-89,0 6 42,0-2-88,-3 8-22,2-6 35,-5 8-41,5-8-18,-2 5 1,3-6-615,0 1 104,3-3-430,1 0-667,6-3 444,1-1-349,3-4 637,1-4 434,-1-1-1,0-4 1</inkml:trace>
  <inkml:trace contextRef="#ctx0" brushRef="#br0" timeOffset="154">12975 3447 10813,'0'-12'389,"-3"9"-18,1 3-148,-3 0 323,0 0-101,1 0 284,-2 0-378,5 0-94,-5 0-149,5 0 27,-8 0 26,6 3 57,-5 1-65,4 4 77,-1 2-97,-3-2 69,5 5-35,-6-2-57,5 4-24,0-1-35,-2 0-34,2 0 96,0 3-41,-2-1-25,4 1-36,0-2 29,2-4-29,0-1 30,0 0-32,2-4-31,0 2 11,6-6-37,-2 0 72,7-2-35,-2 0 43,4-2-49,-1-5-4,0-5-17,0-8 17,1 0-10,-4-4-51,2 0 6,-7 4 72,5-3-7,-8 4 88,5 4-98,-6-4 95,1 9-16,-3-3 36,-3 3-42,-1 5-47,-6-4 7,-2 8-3,1-2 59,-2 3 10,4 0 16,-1 0-14,0 3-217,5-2 38,-7 8-150,9-7-853,-5 7 225,6-5-595,0 3 612,2 1-257,2-1 354,3 0-301,5-3 650,-2 5 177,5-7 237,-4 7 0,1-5 0</inkml:trace>
  <inkml:trace contextRef="#ctx0" brushRef="#br1" timeOffset="155">4540 3582 10673,'11'0'512,"-8"0"-27,1 0-186,-1 0 179,0-2-118,4 1 207,-3-4-715,6 4 126,-2-3-476,3 3 279,-1-3-405,3 1 138,-2-1-297,6 0 299,-4 3-71,6-1 112,-6 2-107,4 0 315,-6 0 99,4 2 136,-1 1 0,2 3 0</inkml:trace>
  <inkml:trace contextRef="#ctx0" brushRef="#br1" timeOffset="156">4847 3592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1" timeOffset="157">5683 3550 10813,'12'0'890,"-6"0"-934,-3 2 13,0-1-297,4 6 213,-5-5-287,6 6 107,-3-6-236,4 5 230,-3-6 167,4 1 31,-4-2 75,4 0 138,-2 0-95,3 0 98,0 0-129,-1 0-107,1 0-27,-1 0-33,3 0-130,-1 0 57,2 0 26,0 0 63,2 2 167,2 1 0,1 2 0</inkml:trace>
  <inkml:trace contextRef="#ctx0" brushRef="#br1" timeOffset="158">6117 3571 10813,'18'-2'-339,"-12"1"30,2-3 239,-1 3 54,-1-1 117,2 2 2,-1 0 6,-2 0-273,3 0 62,-4 0-232,4 0-119,-1 0 111,-1 0-56,2 0 200,-1 0 128,0 0 0,0 0 0</inkml:trace>
  <inkml:trace contextRef="#ctx0" brushRef="#br1" timeOffset="159">6350 3508 10813,'19'-10'-4,"-10"8"119,-2-6 27,0 5 121,1-5-488,-2 4 103,3-4-350,0 1-158,2 1 204,-1-4-156,1 2 271,-1-5 188,1-1-1,-1-2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1.664"/>
    </inkml:context>
    <inkml:brush xml:id="br0">
      <inkml:brushProperty name="width" value="0.025" units="cm"/>
      <inkml:brushProperty name="height" value="0.025" units="cm"/>
      <inkml:brushProperty name="color" value="#0CAC38"/>
    </inkml:brush>
    <inkml:brush xml:id="br1">
      <inkml:brushProperty name="width" value="0.025" units="cm"/>
      <inkml:brushProperty name="height" value="0.025" units="cm"/>
      <inkml:brushProperty name="color" value="#1F5FFE"/>
    </inkml:brush>
    <inkml:brush xml:id="br2">
      <inkml:brushProperty name="width" value="0.025" units="cm"/>
      <inkml:brushProperty name="height" value="0.025" units="cm"/>
    </inkml:brush>
    <inkml:brush xml:id="br3">
      <inkml:brushProperty name="width" value="0.025" units="cm"/>
      <inkml:brushProperty name="height" value="0.025" units="cm"/>
      <inkml:brushProperty name="color" value="#ED331F"/>
    </inkml:brush>
    <inkml:brush xml:id="br4">
      <inkml:brushProperty name="width" value="0.07" units="cm"/>
      <inkml:brushProperty name="height" value="0.07" units="cm"/>
    </inkml:brush>
  </inkml:definitions>
  <inkml:trace contextRef="#ctx0" brushRef="#br0">9416 100 10813,'0'-15'-933,"0"11"205,0-2 497,0 5 248,0-2 109,-3 0 38,2 2 0,-5-5 46,4 5 127,0-2-95,-1 0 130,1 2-218,-3-5 117,3 4-139,-1-3 94,3 3 6,-2-3 26,0 0 23,-4 1-68,5-2-11,-2 5 28,0-2-44,2 0 43,-5 2-24,5-5 16,-5 5-163,5-2 121,-5 3-131,4 0-13,-3 0 101,3 0-100,-3 0 111,0 0-49,1 0-57,-5 3 2,7-2 13,-10 8 48,9-7 20,-8 10-43,5-6 12,-7 4-24,5 0 20,-5-2 15,7 5 4,-5-2 13,5 4-13,-4-1-37,0-3 22,5 2-19,-4-4 33,5 3-139,0 0 95,-2 2-115,4 0 43,-1-2 71,3 1-87,0-5 98,0 5 0,0-2-27,0 1 6,0 1-37,0-8-2,0 7 0,0-7 0,0 5 13,0 1-5,3-6 9,-1 7-12,6-10-31,-5 7 20,9-5-23,-7 0 9,5 5 19,0-6-23,-4 6 26,5-8-3,-5 5-5,4-5 4,0 5 23,-1-5 12,1 2 1,0-3-8,-2 0 4,5 0-22,-2 0 30,4 0-25,-1 0-36,0-3 30,0 2-35,1-8 26,-1 6 7,0-8-12,0 8 15,1-8-28,-1 5 19,0-4-19,0 0 18,-2 2-28,1-5 18,-5 1-25,5-2 26,-4 3-2,3-5 1,-6 6 3,6-9 38,-10 6 7,7-4 2,-8 3 43,2 0-19,0 2 6,-2 0-12,5 3-1,-4-1 9,0 0 17,-4 2-13,-3-2 17,-5 0-3,2 4 58,-8-3-19,6 5-12,-8 0-19,5-2-16,-4 2-20,2 0 14,1-2-20,0 4-39,0 0 16,-1 2-65,-2 0 72,2 0-24,-5 0 48,4 0-27,2 2-97,1 0-503,4 4 47,-1-2-1039,0 3 108,2 3-642,-5 1 0,2 4 0</inkml:trace>
  <inkml:trace contextRef="#ctx0" brushRef="#br0" timeOffset="1">8847 1030 10813,'0'-11'511,"0"8"-66,0 0 1031,0 1-1250,0-3-78,0 3-41,2-1 78,0 1-59,4 0 64,-5-4 71,2 2-84,0 0 54,-2-5-66,5 7 60,-2-10-43,0 6 44,5-4-65,-6 0-23,8 5-39,-8-7-16,9 7-70,-7-8 4,5 4-20,0-4 23,-1 5-10,4-5-7,-5 2-14,5-4-28,-5 1 17,5 0 3,-1 0-26,-1 2 39,2-1-13,-7 8 13,5-4-1,-8 5 18,6 0-23,-8-2 20,2 4 36,-3 0-26,0 4 31,0 0-41,0 6 50,-3-2-33,2 10 36,-8-3-58,6 7 11,-8-5-8,8 5 13,-9-4 4,10 7-3,-10-6 7,9 8-3,-8-7-18,8 4 12,-8-6-20,8 1-26,-6-5 29,5 0-36,0-3 46,-2 1-131,5 0 0,-2-4-128,3 2 8,0-6-491,0 0 150,0 1-340,0-1-419,0 4 310,0-5-218,0 2 528,3 0 404,1 1 0,3 3 0</inkml:trace>
  <inkml:trace contextRef="#ctx0" brushRef="#br0" timeOffset="2">10101 716 10813,'0'-11'1442,"0"8"-840,-2 3 1555,0 0-1874,-4 3-49,2 1 38,0 3-120,-5 3-23,6-1-86,-8 4 2,8-2 40,-5 3-1,3 1-9,1 2-32,-5-2 17,7 5-26,-7-4-1,8 1 29,-5-3-31,5 1 36,-5-1-76,4 0 9,0-2-60,2 0 69,0-3-75,2 1 56,0-3-78,6-3 65,-2 2-54,4-5 34,0 5-49,-1-4 8,3-2 39,0-2-21,2-6 65,0 2-40,1-7 22,-1 2-69,0-4 157,-2 1-84,0 0 140,-3 0-107,1-1 88,0 1-40,-4 0 84,5 0 19,-8 2-33,5-1 34,-6 5-58,1-5 17,-3 2-6,0-1 11,0-1-28,0 8-5,-3-7-26,-1 9 33,-4-5-159,-2 6 44,5 0-99,-7 2 80,9 0-291,-8 0 83,8 0-202,-8 0-1481,8 0 928,-8 2-1344,5 3 1260,-7 5 0,2 1 1</inkml:trace>
  <inkml:trace contextRef="#ctx0" brushRef="#br0" timeOffset="3">9544 356 10813,'-21'-3'-43,"14"2"18,2-5 165,0 2 159,3 0 132,-1-2 28,3 2 88,0 0-106,0-2 78,0 4 721,0-1-735,0 6 500,0 2-885,3 2-38,-1 3-13,3-2 14,0 5-14,2-1 71,0 2-29,3 0 26,-2 3-47,5-1 70,-1 4-7,2-2 44,3 1-46,-1 1 17,4-2-56,-2 4 27,1 2 19,4-1-22,-6 4 59,8-4-68,-8 1 31,6 0-58,-4-1 39,-1 4-70,5-1 35,-6 2-36,6 1 32,-7-1-37,4 4 5,-5-2-8,5 4 14,-4-4 15,1 1 1,-3-2 0,4-1-36,-3 1-28,5-4 9,-4 2-8,1-7 6,-3 3-11,1-4-6,-1-1-22,0 2 56,0-4-24,3 1 23,-4-3-28,9 1 22,-14-1-30,12 0 40,-13 3-11,9-1 1,-7 4 0,3-4 44,-6 3 11,5-3 9,-8 4-17,9-1-3,-9-1-26,8 2 36,-5-4-75,4 4 11,0-5-19,-2 5 24,5-4-28,-4-2-3,3-1-10,-3-4 13,4 4 36,-2-2-5,3 0-1,-2 2 24,1-4-23,-5 4 20,2-5-31,0 5-36,-4-4 29,5 1-23,-8 0-167,9-2 47,-10 5-134,10-2 127,-9 4-419,8-1 116,-5 0-282,4 0-142,0 3 293,-2-1-207,5 4 344,-1-1-185,5-1-430,-2 5-425,8-3-410,-3 7 0,4-1 0</inkml:trace>
  <inkml:trace contextRef="#ctx0" brushRef="#br0" timeOffset="4">9173 399 10813,'5'-11'-1150,"1"5"1559,-5 5 86,2-5 387,0 2-189,-2-1-138,5-1-85,-5 5 914,2-2-926,-3 6 680,0-2-1083,-3 8 27,-1-3-40,-3 4 4,-3 0-23,1 1 16,-4 1-14,2 6 60,-6-7-32,1 11 23,-4-6-75,4 2 25,-1 2-64,0-1 64,2-1-46,-5 2 60,4-4-44,-1 1-1,3 0 18,-1-1-20,-2 4 32,2-2-17,-8 1-17,6 4 6,-9-4-2,6 9 32,-7-3-12,4 4 7,-4-1-34,7 1 25,-6-3-28,9 1 31,-8-7 23,8 5 10,-9-8-1,9 6-4,-6-4 9,7-1 11,-4 2 6,5-4 34,-5 4-16,4-5 3,-1 5-2,3-1-32,-1-1 0,1 3 1,3-3-24,-2 0 18,7 3-15,-5-6 22,8 2-50,-9-2-14,10-4-8,-7 2 19,5-5 5,0 2-2,-5 0-16,3-1-18,-4 4 12,0-2 6,2 3-9,-5 1 26,1-1-8,-2 0 3,3 0 11,-2 1 0,4-1 0,-3 0-3,0 0 25,1 1-19,-2-4 22,4 2-26,-1-5 8,0 5-5,2-1 7,-2-1-25,0 2 15,1-5-12,-1 5 17,0-1-26,2 2 18,-2-3-21,0 2-8,4-4 25,-2 1-28,3 0 32,1-5-150,-2 7 34,2-9-101,0 8 73,-2-8-142,5 6 52,-2-5-110,3 0-220,0 2-76,-3-2-199,2 0 113,-5 2-223,4-2 13,-3 3-384,1 3 0,-4 2 0</inkml:trace>
  <inkml:trace contextRef="#ctx0" brushRef="#br0" timeOffset="5">1375 1001 9573,'-14'0'2789,"10"0"-2455,-2 0 53,5 3-245,-5-1 22,5 3 21,-5-3-49,2 4 92,-1-5-110,-1 8-51,2-7 5,0 10-108,-2-9 92,2 8-15,0-8 48,-2 8-4,5-5 91,-5 7-172,5-5 138,-5 5-202,1-4 37,1 4-37,-2-2 74,2 3 65,0 1 38,-2-4-47,5 2 118,-2-5 9,0 5 22,2-4-40,-5 4-78,5-5 3,-2 2-3,3 0-48,0-4 0,0 2-44,3-3 31,-2-1-37,8 2 29,-7-5-35,10 2 50,-7-3-18,5 0 12,1-3-22,-3 2 42,2-8-33,0 3 34,-2-6 1,3 0-22,-1-5 31,-5 1-34,7-4 9,-10 2-6,7-1 12,-8-1-12,5 5 58,-4-2 8,3 5 6,-3-1 12,1 8-60,-3-7 10,0 9-10,-3-5 39,1 3-22,-3 1 26,0-2-116,1 5 14,-5-5-66,7 5 79,-10-5-216,9 5 88,-8-5-161,8 5 143,-6-5-226,5 5-70,0-2-252,-5 3 86,7 3-2,-10 1-294,9 6-157,-8 4-390,5 5 0,-4 2 0</inkml:trace>
  <inkml:trace contextRef="#ctx0" brushRef="#br0" timeOffset="6">2378 418 10813,'0'-15'-933,"0"11"205,0-2 497,0 5 248,0-2 109,-3 0 38,2 2 0,-5-5 46,4 5 127,0-2-95,-1 0 130,1 2-218,-3-5 117,3 4-139,-1-3 94,3 3 6,-2-3 26,0 0 23,-4 1-68,5-2-11,-2 5 28,0-2-44,2 0 43,-5 2-24,5-5 16,-5 5-163,5-2 121,-5 3-131,4 0-13,-3 0 101,3 0-100,-3 0 111,0 0-49,1 0-57,-5 3 2,7-2 13,-10 8 48,9-7 20,-8 10-43,5-6 12,-7 4-24,5 0 20,-5-2 15,7 5 4,-5-2 13,5 4-13,-4-1-37,0-3 22,5 2-19,-4-4 33,5 3-139,0 0 95,-2 2-115,4 0 43,-1-2 71,3 1-87,0-5 98,0 5 0,0-2-27,0 1 6,0 1-37,0-8-2,0 7 0,0-7 0,0 5 13,0 1-5,3-6 9,-1 7-12,6-10-31,-5 7 20,9-5-23,-7 0 9,5 5 19,0-6-23,-4 6 26,5-8-3,-5 5-5,4-5 4,0 5 23,-1-5 12,1 2 1,0-3-8,-2 0 4,5 0-22,-2 0 30,4 0-25,-1 0-36,0-3 30,0 2-35,1-8 26,-1 6 7,0-8-12,0 8 15,1-8-28,-1 5 19,0-4-19,0 0 18,-2 2-28,1-5 18,-5 1-25,5-2 26,-4 3-2,3-5 1,-6 6 3,6-9 38,-10 6 7,7-4 2,-8 3 43,2 0-19,0 2 6,-2 0-12,5 3-1,-4-1 9,0 0 17,-4 2-13,-3-2 17,-5 0-3,2 4 58,-8-3-19,6 5-12,-8 0-19,5-2-16,-4 2-20,2 0 14,1-2-20,0 4-39,0 0 16,-1 2-65,-2 0 72,2 0-24,-5 0 48,4 0-27,2 2-97,1 0-503,4 4 47,-1-2-1039,0 3 108,2 3-642,-5 1 0,2 4 0</inkml:trace>
  <inkml:trace contextRef="#ctx0" brushRef="#br0" timeOffset="7">2506 674 10813,'-21'-3'-43,"14"2"18,2-5 165,0 2 159,3 0 132,-1-2 28,3 2 88,0 0-106,0-2 78,0 4 721,0-1-735,0 6 500,0 2-885,3 2-38,-1 3-13,3-2 14,0 5-14,2-1 71,0 2-29,3 0 26,-2 3-47,5-1 70,-1 4-7,2-2 44,3 1-46,-1 1 17,4-2-56,-2 4 27,1 2 19,4-1-22,-6 4 59,8-4-68,-8 1 31,6 0-58,-4-1 39,-1 4-70,5-1 35,-6 2-36,6 1 32,-7-1-37,4 4 5,-5-2-8,5 4 14,-4-4 15,1 1 1,-3-2 0,4-1-36,-3 1-28,5-4 9,-4 2-8,1-7 6,-3 3-11,1-4-6,-1-1-22,0 2 56,0-4-24,3 1 23,-4-3-28,9 1 22,-14-1-30,12 0 40,-13 3-11,9-1 1,-7 4 0,3-4 44,-6 3 11,5-3 9,-8 4-17,9-1-3,-9-1-26,8 2 36,-5-4-75,4 4 11,0-5-19,-2 5 24,5-4-28,-4-2-3,3-1-10,-3-4 13,4 4 36,-2-2-5,3 0-1,-2 2 24,1-4-23,-5 4 20,2-5-31,0 5-36,-4-4 29,5 1-23,-8 0-167,9-2 47,-10 5-134,10-2 127,-9 4-419,8-1 116,-5 0-282,4 0-142,0 3 293,-2-1-207,5 4 344,-1-1-185,5-1-430,-2 5-425,8-3-410,-3 7 0,4-1 0</inkml:trace>
  <inkml:trace contextRef="#ctx0" brushRef="#br0" timeOffset="8">2135 717 10813,'5'-11'-1150,"1"5"1559,-5 5 86,2-5 387,0 2-189,-2-1-138,5-1-85,-5 5 914,2-2-926,-3 6 680,0-2-1083,-3 8 27,-1-3-40,-3 4 4,-3 0-23,1 1 16,-4 1-14,2 6 60,-6-7-32,1 11 23,-4-6-75,4 2 25,-1 2-64,0-1 64,2-1-46,-5 2 60,4-4-44,-1 1-1,3 0 18,-1-1-20,-2 4 32,2-2-17,-8 1-17,6 4 6,-9-4-2,6 9 32,-7-3-12,4 4 7,-4-1-34,7 1 25,-6-3-28,9 1 31,-8-7 23,8 5 10,-9-8-1,9 6-4,-6-4 9,7-1 11,-4 2 6,5-4 34,-5 4-16,4-5 3,-1 5-2,3-1-32,-1-1 0,1 3 1,3-3-24,-2 0 18,7 3-15,-5-6 22,8 2-50,-9-2-14,10-4-8,-7 2 19,5-5 5,0 2-2,-5 0-16,3-1-18,-4 4 12,0-2 6,2 3-9,-5 1 26,1-1-8,-2 0 3,3 0 11,-2 1 0,4-1 0,-3 0-3,0 0 25,1 1-19,-2-4 22,4 2-26,-1-5 8,0 5-5,2-1 7,-2-1-25,0 2 15,1-5-12,-1 5 17,0-1-26,2 2 18,-2-3-21,0 2-8,4-4 25,-2 1-28,3 0 32,1-5-150,-2 7 34,2-9-101,0 8 73,-2-8-142,5 6 52,-2-5-110,3 0-220,0 2-76,-3-2-199,2 0 113,-5 2-223,4-2 13,-3 3-384,1 3 0,-4 2 0</inkml:trace>
  <inkml:trace contextRef="#ctx0" brushRef="#br0" timeOffset="9">3158 1201 10784,'-12'-10'1516,"9"9"-491,3-2-532,0 0 277,0 2-502,0-8 14,0 6 9,3-8-49,-1 8 13,3-9-105,0 7-13,-1-5-41,4 0 5,-2 1-4,4-4-27,0 2-19,-4-3 1,5-1 1,-5 1 43,4 3-25,0-2 30,-4 4-92,2-1 33,-4 0-72,1 5 68,0-7-32,0 10 31,-1-7-18,2 7-28,-5 0 43,2 2-50,0 0 47,-2 0-18,5 0 54,-5 2 13,2 0-4,-3 7-5,0-4-36,0 8 0,0-2-3,0 4 21,0 2-1,0-2 12,0 6-4,0-3-36,0 3 18,0 4-16,0-3 28,0 6-94,-3-6 20,2 5-86,-5-4-252,5 4 86,-2-7-183,3 3 215,0-7-571,0 1 75,3-6-695,-2 2 179,8-7-93,-4 2 0,5-3 1</inkml:trace>
  <inkml:trace contextRef="#ctx0" brushRef="#br1" timeOffset="10">7578 1831 10813,'-10'18'-322,"2"-14"143,2 5-39,-4-5 444,2 5-97,-1-2 296,0 2-296,5-3-63,-5 4-93,7-4 3,-4 4-108,5-6 36,-2 5-187,3-7-98,0 6 82,0-6-163,0 7 261,0-7-98,0 6 92,3-3 7,-2 2 29,5 0 139,-2 0 0,4 0 0</inkml:trace>
  <inkml:trace contextRef="#ctx0" brushRef="#br1" timeOffset="11">7843 1662 10813,'-21'9'-768,"10"-7"597,0 7-53,1-7 43,1 4 70,0-5 25,5 1-18,-5-2 129,7 0-86,-4 0 98,2 0-118,-1 0 162,0 0-108,-3 0 120,4 0-52,-4 0 28,6 2 1,-7-1-12,7 6-178,-6-5-10,5 6-6,-3-3 36,3 4-1,0-3-12,-4 4-81,3-4 0,-3 2 0</inkml:trace>
  <inkml:trace contextRef="#ctx0" brushRef="#br1" timeOffset="12">7970 1873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13">8404 1662 9502,'-9'0'-1039,"7"0"927,2-3 115,0 2-146,-2-5 136,-1 2 0,-3-4 1</inkml:trace>
  <inkml:trace contextRef="#ctx0" brushRef="#br2" timeOffset="14">8333 1885 10125,'0'-11'609,"0"8"-415,0 0 408,0 2-465,0-5 128,0 5 662,0-2-529,-2 3 471,0 0-802,-4 0-31,2 0-51,0 0 46,-2 0 9,2 0-8,0 3 1,-2-2 57,2 5-74,-1-2 35,0 0 24,0 2-32,1-2 28,-2 1-80,5 3 56,-5-2-68,5 4 96,-5 0-111,5-4 74,-5 5-76,5-8 30,-5 8 45,4-8-55,0 9 60,2-10 1,0 7-2,0-8 5,0 5-16,0-5 2,0 5-3,0-1 4,0-1 106,0 2-67,0-5 76,0 5-46,2-5-42,0 5 46,6-5-52,-5 2 14,9 0-16,-10-2 23,10 5-21,-6-5-57,4 2 42,0-3-56,-2 0 56,5-3-7,-4 2-13,3-8-6,-3 7-7,4-10 5,-5 7-8,5-8 10,-4 4 12,1-4-9,0 5 10,-5-5 4,4 4-11,-5-4 14,0 8 21,2-7-25,-4 10 27,0-10-31,-2 9-6,0-8 12,0 8-11,0-6 12,-2 5 29,0 0 21,-6-2-6,2 5-52,-4-2-4,0 3-35,1 0 48,-3 0-29,3 0-15,-4 0 3,5 0 1,-2 0-102,0 0 28,4 0-96,-6 3-590,10-2 30,-7 8-389,5-4 291,0 8-288,-2 2 421,4 0-409,0 8 491,2-3 0,0 4 1</inkml:trace>
  <inkml:trace contextRef="#ctx0" brushRef="#br1" timeOffset="15">8488 1630 10813,'-30'8'-1284,"17"-6"1037,-2-2 36,4 0-49,3-2 53,-2-1 0,2-2 1</inkml:trace>
  <inkml:trace contextRef="#ctx0" brushRef="#br1" timeOffset="16">10033 1725 10813,'-30'7'0,"17"-6"-292,-6 4-72,4-4-291,-5 3-1,1-1 1</inkml:trace>
  <inkml:trace contextRef="#ctx0" brushRef="#br1" timeOffset="17">9811 1704 10813,'-11'0'-932,"4"0"199,6 0 375,-1-2 152,0-1 75,-1-5 0,-3 0 0</inkml:trace>
  <inkml:trace contextRef="#ctx0" brushRef="#br1" timeOffset="18">9515 1693 10813,'-39'0'0,"24"2"0,-4-1-292,6 4-72,-4-6-291,6 0-1,-2-5 1</inkml:trace>
  <inkml:trace contextRef="#ctx0" brushRef="#br1" timeOffset="19">9081 1609 10813,'-40'-4'-513,"20"0"262,5 1 113,0 0-47,4-1 125,3 3-336,-2-2 91,2 3-126,-1 0 223,-2-2 163,1-1 0,-2-2 0</inkml:trace>
  <inkml:trace contextRef="#ctx0" brushRef="#br1" timeOffset="20">10732 1672 10813,'-29'0'-1008,"18"0"1008,-4-2 0,3 1 509,-3-3-49,4 3 338,-2-1-1005,3 2-37,1 0-581,-1 0 326,4 0-19,-3 0 129,0 0-53,-1 0 269,-1 2 89,0-1 84,1 3 0,-1-3 0,1 3 0,-1-3 0,1 4 0,-1-4 0,0 1 0,-1 0 0,-2 1 0,-2 2 0</inkml:trace>
  <inkml:trace contextRef="#ctx0" brushRef="#br1" timeOffset="21">10785 1968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2" timeOffset="22">11028 2014 12105,'14'-10'832,"-9"8"-583,0 0-53,-3-1 65,1 1-39,-1-4 50,0 5 71,4-2-115,-5 3 196,2 0-169,-3-3 26,3 2-41,-2-5-94,5 5 17,-5-5-101,2 5 27,-3-5-93,0 5 76,0-2-46,0 0 44,3 2-39,-2-5-9,5 4-12,-4-1-18,0 3 42,1 0-19,-1 0 12,3 0-26,-3 0 13,1 0-32,-3 3 40,0 2-11,0 5 10,0 1 0,0 3 0,0 1 0,0-1-23,0 0 17,0 0-20,0 1 24,0-1-132,0 0 28,0-2-85,0 0 61,0-3-146,0 4-62,0-2-92,0 6-602,0-1-66,0 7-612,0-3 0,0 4 0</inkml:trace>
  <inkml:trace contextRef="#ctx0" brushRef="#br1" timeOffset="23">11282 1725 10813,'-18'-7'-220,"12"3"36,-4 1 274,2-3-78,-1 4 61,0-5 37,3 4-32,-4 0-316,2-1 65,-3 1-308,3 0 24,-4-2 235,5 2-164,-7 0 178,4-1 0,-2 1 0</inkml:trace>
  <inkml:trace contextRef="#ctx0" brushRef="#br1" timeOffset="24">11515 2032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2" timeOffset="25">12012 2000 9447,'0'-12'765,"0"9"-535,0 0-11,0 2-109,0-5-26,0 5 422,0-2-169,0 0 272,0 2-274,0-5-82,0 5-24,-3-2-20,2 3 14,-5 0-19,2 0 26,-1 0-73,0 0 29,0 0-32,1 0 58,-4 0-26,5 0 19,-6 0-42,5 0-99,0 0-40,-5 3 12,6-2 8,-8 8 19,8-7 45,-8 10-66,5-9 72,-4 8 51,0-8-83,4 8 32,-5-5-92,8 4 16,-6 0-13,5-1 20,0 1-38,-2 0 29,2-2-32,0 5 8,-2-4 19,4 3-18,0-3 21,2 1-31,0 0-17,0-4 2,0 5-43,0-8 69,0 5-45,0-3 48,0-1-2,0 2-1,0-5 0,2 2-2,0 0-14,4-2 11,-5 5-9,5-5 1,-5 2 7,8 0-5,-6-2 9,8 5 22,-8-4-15,8 0 15,-5-2-25,4-2 2,0 0-3,-2-4 5,2 2 40,0-3-29,-1 0 32,1-3-40,0 4 27,-4-5-18,5 8 22,-8-8-11,5 5-5,-3-7 10,-1 2-12,2-4 53,-5 1-12,2-3 47,0 1-41,-2-4 59,5 5-32,-5-2 55,2 5-31,-3-1-28,0 8 0,0-7-25,0 9-66,-3-5 15,2 3-64,-5 1-10,5-2 23,-5 5-29,5-2 48,-8 3-213,3 0 53,-4 0-139,0 0-431,2 3-260,-5 1-253,4 6-167,-3 5 318,3 3-65,-4 6 0,2 2 0</inkml:trace>
  <inkml:trace contextRef="#ctx0" brushRef="#br1" timeOffset="26">9483 2392 10673,'11'0'512,"-8"0"-27,1 0-186,-1 0 179,0-2-118,4 1 207,-3-4-715,6 4 126,-2-3-476,3 3 279,-1-3-405,3 1 138,-2-1-297,6 0 299,-4 3-71,6-1 112,-6 2-107,4 0 315,-6 0 99,4 2 136,-1 1 0,2 3 0</inkml:trace>
  <inkml:trace contextRef="#ctx0" brushRef="#br1" timeOffset="27">9790 2402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1" timeOffset="28">10626 2360 10813,'12'0'890,"-6"0"-934,-3 2 13,0-1-297,4 6 213,-5-5-287,6 6 107,-3-6-236,4 5 230,-3-6 167,4 1 31,-4-2 75,4 0 138,-2 0-95,3 0 98,0 0-129,-1 0-107,1 0-27,-1 0-33,3 0-130,-1 0 57,2 0 26,0 0 63,2 2 167,2 1 0,1 2 0</inkml:trace>
  <inkml:trace contextRef="#ctx0" brushRef="#br1" timeOffset="29">11060 2381 10813,'18'-2'-339,"-12"1"30,2-3 239,-1 3 54,-1-1 117,2 2 2,-1 0 6,-2 0-273,3 0 62,-4 0-232,4 0-119,-1 0 111,-1 0-56,2 0 200,-1 0 128,0 0 0,0 0 0</inkml:trace>
  <inkml:trace contextRef="#ctx0" brushRef="#br1" timeOffset="30">11293 2318 10813,'19'-10'-4,"-10"8"119,-2-6 27,0 5 121,1-5-488,-2 4 103,3-4-350,0 1-158,2 1 204,-1-4-156,1 2 271,-1-5 188,1-1-1,-1-2 1</inkml:trace>
  <inkml:trace contextRef="#ctx0" brushRef="#br1" timeOffset="31">7239 2646 10813,'-9'10'690,"7"-7"-1,-5 4-296,4-5 257,-2 6-248,0-5 239,-1 5-52,1-6-46,2 5-90,-1-6-151,3 3-116,-1-3-56,2 3 48,0-3-45,2 1-24,1-2-2,4 0-25,4-2-13,2-1-310,6-4 67,0-2-193,2-2-574,2 1-5,-1-1-726,4-1 130,-4-2-1,1-2 1</inkml:trace>
  <inkml:trace contextRef="#ctx0" brushRef="#br1" timeOffset="32">7282 2508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1" timeOffset="33">7388 2487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1" timeOffset="34">8372 2614 10813,'-16'0'897,"11"0"-1358,2 0 126,-2 0 1456,4 0 205,-1 0 367,4 0-420,1 0-1052,5-2 23,0 1-134,5-3-32,1 0-48,4 1 13,1-3-308,2 4 82,0-5-278,0 6 262,3-1-765,-4 0-120,4 1-818,-6-3 0,2 1 0</inkml:trace>
  <inkml:trace contextRef="#ctx0" brushRef="#br1" timeOffset="35">8478 2561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1" timeOffset="36">9843 2783 10813,'-12'0'1764,"6"0"-643,5 0 346,-1 0-369,4 0 24,1 0-1040,4 0-40,2-2-18,4-1 37,-2-4-273,6 0 91,-4-2-193,4 5-1066,-3-3 390,-1 6-1074,4-1 623,-2 2 0,3 0 1</inkml:trace>
  <inkml:trace contextRef="#ctx0" brushRef="#br1" timeOffset="37">9854 2699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1" timeOffset="38">9917 2730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1" timeOffset="39">11155 2752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1" timeOffset="40">11251 2741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1" timeOffset="41">540 2149 10813,'-10'18'-322,"2"-14"143,2 5-39,-4-5 444,2 5-97,-1-2 296,0 2-296,5-3-63,-5 4-93,7-4 3,-4 4-108,5-6 36,-2 5-187,3-7-98,0 6 82,0-6-163,0 7 261,0-7-98,0 6 92,3-3 7,-2 2 29,5 0 139,-2 0 0,4 0 0</inkml:trace>
  <inkml:trace contextRef="#ctx0" brushRef="#br1" timeOffset="42">805 1980 10813,'-21'9'-768,"10"-7"597,0 7-53,1-7 43,1 4 70,0-5 25,5 1-18,-5-2 129,7 0-86,-4 0 98,2 0-118,-1 0 162,0 0-108,-3 0 120,4 0-52,-4 0 28,6 2 1,-7-1-12,7 6-178,-6-5-10,5 6-6,-3-3 36,3 4-1,0-3-12,-4 4-81,3-4 0,-3 2 0</inkml:trace>
  <inkml:trace contextRef="#ctx0" brushRef="#br1" timeOffset="43">932 2191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1" timeOffset="44">1366 1980 9502,'-9'0'-1039,"7"0"927,2-3 115,0 2-146,-2-5 136,-1 2 0,-3-4 1</inkml:trace>
  <inkml:trace contextRef="#ctx0" brushRef="#br1" timeOffset="45">1450 1948 10813,'-30'8'-1284,"17"-6"1037,-2-2 36,4 0-49,3-2 53,-2-1 0,2-2 1</inkml:trace>
  <inkml:trace contextRef="#ctx0" brushRef="#br2" timeOffset="46">1304 2213 9101,'-11'0'742,"8"0"-590,0 0 384,2 0-350,-5 0 19,4 3-19,-1-1 61,3 3-84,0-3 111,0 1-12,-2-3-79,0 0 86,-4 0-90,5 0 357,-2 0-275,3-3 132,0 1-324,0-3-81,3 0-25,-2 1 108,5-2-112,-2 2 123,1 0-108,3-5 80,-2 6-87,4-8 102,0 8-32,-4-8 23,5 8-34,-8-8 101,8 5-71,-5-4 68,4 0-75,0 4 56,-4-5-46,5 8 57,-8-9-58,8 10 13,-8-10-5,6 9 15,-5-5-20,0 4 39,2-1-33,-2 0 27,1 0-140,0 1 91,-3-2-103,1 5 40,-1-2-100,0 3 37,4 0-30,-5 0-114,2 0 241,-3 3-239,0-2 277,0 8-41,-3-3-15,2 6 19,-5 0-19,2 2-2,-1 0 14,0 1-9,0-1 30,1 0 56,-2 0 42,2 1-18,0-1 35,-2 0-112,5 0 43,-2-2-48,0 1-33,2-5 22,-5 5-15,4-2-56,0 1 75,2 1-74,0-8 88,0 7-253,0-9 53,0 8-224,0-8 212,0 8-856,0-8 265,0 9-580,0-7 437,-3 8 204,-1-2 0,-4 4 0</inkml:trace>
  <inkml:trace contextRef="#ctx0" brushRef="#br1" timeOffset="47">4477 2350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1" timeOffset="48">4244 2043 10813,'-18'-7'-220,"12"3"36,-4 1 274,2-3-78,-1 4 61,0-5 37,3 4-32,-4 0-316,2-1 65,-3 1-308,3 0 24,-4-2 235,5 2-164,-7 0 178,4-1 0,-2 1 0</inkml:trace>
  <inkml:trace contextRef="#ctx0" brushRef="#br1" timeOffset="49">3694 1990 10813,'-29'0'-1008,"18"0"1008,-4-2 0,3 1 509,-3-3-49,4 3 338,-2-1-1005,3 2-37,1 0-581,-1 0 326,4 0-19,-3 0 129,0 0-53,-1 0 269,-1 2 89,0-1 84,1 3 0,-1-3 0,1 3 0,-1-3 0,1 4 0,-1-4 0,0 1 0,-1 0 0,-2 1 0,-2 2 0</inkml:trace>
  <inkml:trace contextRef="#ctx0" brushRef="#br1" timeOffset="50">2995 2043 10813,'-30'7'0,"17"-6"-292,-6 4-72,4-4-291,-5 3-1,1-1 1</inkml:trace>
  <inkml:trace contextRef="#ctx0" brushRef="#br1" timeOffset="51">2773 2022 10813,'-11'0'-932,"4"0"199,6 0 375,-1-2 152,0-1 75,-1-5 0,-3 0 0</inkml:trace>
  <inkml:trace contextRef="#ctx0" brushRef="#br1" timeOffset="52">2477 2011 10813,'-39'0'0,"24"2"0,-4-1-292,6 4-72,-4-6-291,6 0-1,-2-5 1</inkml:trace>
  <inkml:trace contextRef="#ctx0" brushRef="#br1" timeOffset="53">2043 1927 10813,'-40'-4'-513,"20"0"262,5 1 113,0 0-47,4-1 125,3 3-336,-2-2 91,2 3-126,-1 0 223,-2-2 163,1-1 0,-2-2 0</inkml:trace>
  <inkml:trace contextRef="#ctx0" brushRef="#br1" timeOffset="54">2445 2710 10673,'11'0'512,"-8"0"-27,1 0-186,-1 0 179,0-2-118,4 1 207,-3-4-715,6 4 126,-2-3-476,3 3 279,-1-3-405,3 1 138,-2-1-297,6 0 299,-4 3-71,6-1 112,-6 2-107,4 0 315,-6 0 99,4 2 136,-1 1 0,2 3 0</inkml:trace>
  <inkml:trace contextRef="#ctx0" brushRef="#br1" timeOffset="55">3747 2286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1" timeOffset="56">3588 2678 10813,'12'0'890,"-6"0"-934,-3 2 13,0-1-297,4 6 213,-5-5-287,6 6 107,-3-6-236,4 5 230,-3-6 167,4 1 31,-4-2 75,4 0 138,-2 0-95,3 0 98,0 0-129,-1 0-107,1 0-27,-1 0-33,3 0-130,-1 0 57,2 0 26,0 0 63,2 2 167,2 1 0,1 2 0</inkml:trace>
  <inkml:trace contextRef="#ctx0" brushRef="#br1" timeOffset="57">4022 2699 10813,'18'-2'-339,"-12"1"30,2-3 239,-1 3 54,-1-1 117,2 2 2,-1 0 6,-2 0-273,3 0 62,-4 0-232,4 0-119,-1 0 111,-1 0-56,2 0 200,-1 0 128,0 0 0,0 0 0</inkml:trace>
  <inkml:trace contextRef="#ctx0" brushRef="#br2" timeOffset="58">4099 2285 9621,'0'-12'1386,"0"9"-911,2 3-26,0 0-234,4 0-50,-5 0 156,2-2 2,-3 0 45,0-4-52,0 5 136,0-2-182,0 0 239,0 2-284,0-5 101,0 5 212,0-2-315,0 6 168,-3-2-390,2 8-44,-5-6 39,4 8-14,-3-8 17,3 8-30,-3-8 48,3 6-53,-1-5 56,3 3-12,0 0 9,0 0-14,-2 0-33,0 1 19,-4-1-24,5 3 35,-2-5-10,3 7 5,0-9-7,0 5 5,0-4 8,0 1-9,-3 3 8,2-5 30,-5 6-21,5-5 23,-2 0-30,3 2 1,0-5 0,0 5 3,0-5 15,0 5-8,0-1 10,0-1-11,0 2-6,0-5 5,0 5-4,0-5 8,0 8-5,3-7 5,-2 7-5,5-5 5,-5 1-2,2 0 2,-3 0-6,3-1-6,-2 2 6,5-5-4,-4 2 11,0 0-3,-2-2 4,3 5-6,-1-5 5,3 2-3,0-3 3,-1 0-4,2 0-1,-5 0 1,5 0 0,-5 0 2,8 0-2,-6 0 0,5 0-1,-4 0 1,1 0 1,3 0 1,-5 0-4,9 0 1,-10-3-3,10 2 3,-9-5 50,8 2-35,-8 0 38,5-5-24,-3 6-18,-1-8 21,5 8-21,-7-9 18,7 7-12,-5-5 14,0 0 28,2 1-30,-2-1 36,1 0-42,0 2 37,-3-5-24,1 1 25,-3 1-33,0-2 43,0 5 12,0-2 2,0 0 21,0 1-35,0-1 13,0 3-5,0 0-58,-3 3 25,1-2-27,-6 2 31,5-1-26,-8 0-6,8 3-9,-9-1-16,10 3 34,-7 0-16,5 0 12,-1 0-99,0 0 6,0 0-62,1 0-241,-4 0 106,5 3-194,-9 1 204,7 9-1022,-5 0 218,0 10-977,1-3 453,-4 7-1,2-1 1</inkml:trace>
  <inkml:trace contextRef="#ctx0" brushRef="#br1" timeOffset="59">4255 2636 10813,'19'-10'-4,"-10"8"119,-2-6 27,0 5 121,1-5-488,-2 4 103,3-4-350,0 1-158,2 1 204,-1-4-156,1 2 271,-1-5 188,1-1-1,-1-2 1</inkml:trace>
  <inkml:trace contextRef="#ctx0" brushRef="#br1" timeOffset="60">2752 2720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2" timeOffset="61">4769 2370 9325,'0'-11'1049,"0"8"-805,-3 3 401,2 0-530,-5-3 12,4 2-28,-1-5 32,3 5 530,0-2-374,-2 3 379,0 0-598,-4 0 48,5 0-51,-2 0-74,0 0 99,2 0-109,-5 0 145,5 0 54,-2 0-45,0 0-83,2 0 7,-5 3-87,5-2-19,-2 5 90,0-5-102,1 5 120,-3-5-71,3 5 46,-1-2-40,3 0-48,0 2 77,0-2-78,0 1 92,0 1-10,0-2 6,0 0-25,0 2-55,0-2 15,0 0-32,0 2 52,0-5-13,0 2 24,0 0-31,0-2 26,0 5-4,0-4-14,0 1 16,3-1-12,-1 0 15,3 4 0,-3-5 0,4 2 2,-5-3 3,8 0-2,-7 0 2,7 0 1,-5 0-4,0-3 4,2 2-5,-2-5 32,1 4-22,1-3 25,-2 3 0,0-4-22,2 5 24,-2-2-27,0 0 71,2 2-50,-5-5 55,5 5-71,-5-5 20,5 5-11,-4-8 15,3 6 10,-3-5-15,4 3 17,-5 1-18,5-4 8,-5 5-2,5-6 3,-5 5 37,2 0-32,-3-5 36,0 6-42,3-8-2,-2 8 2,5-8-4,-5 8 93,2-6-3,-3 5 39,0 0-50,0-5 100,0 6-134,0-8 112,0 8-165,0-8 11,0 8-9,0-6 16,0 8 24,0-5-17,0 5 21,0-5-28,0 4-16,0-3 15,0 3-15,-3-3 11,2 3-37,-5-1 30,5 3-32,-5 0-21,5 0 9,-8 0-59,6 0-75,-8 0 29,5 0-108,-7 3 7,5 1-512,-5 6 90,5 2-270,-5 2 302,1 0 167,-2 1-239,3 2-42,-5 1-251,3 7 0,-4 0 0</inkml:trace>
  <inkml:trace contextRef="#ctx0" brushRef="#br1" timeOffset="62">201 2964 10813,'-9'10'690,"7"-7"-1,-5 4-296,4-5 257,-2 6-248,0-5 239,-1 5-52,1-6-46,2 5-90,-1-6-151,3 3-116,-1-3-56,2 3 48,0-3-45,2 1-24,1-2-2,4 0-25,4-2-13,2-1-310,6-4 67,0-2-193,2-2-574,2 1-5,-1-1-726,4-1 130,-4-2-1,1-2 1</inkml:trace>
  <inkml:trace contextRef="#ctx0" brushRef="#br1" timeOffset="63">244 2826 10004,'0'-8'1480,"-2"6"-884,1-1-140,-4 2-54,4-3-70,-1 3 345,2-1-406,-2 2 383,1 0-487,-3 2-34,3 1 126,-1 3-119,-1 1 131,2-1-141,-3 4 0,3-2-103,-1 3 58,2 0-33,0-1 34,-2 1-48,1-1 38,-3 3-79,0-1 35,1 2-60,-1 0 2,1 0 4,0 3-22,-4-4 40,5 6-79,-4-7 29,3 5-48,0-5-502,-2 1 154,4-5-379,-1 2 360,2-6 110,0 2 70,0-5-824,0 1 127,2-4-241,-1-1 455,6-4 491,-3-2 0,3-1 0</inkml:trace>
  <inkml:trace contextRef="#ctx0" brushRef="#br1" timeOffset="64">350 2805 10813,'0'-12'326,"0"6"-176,0 5 15,-3-1 581,2 2-216,-3 0 412,3 0-296,-1 0-323,2 2 36,0 1-184,0 5 70,-2 0 13,1 3-51,-3-1-21,3 1-65,-2 1-14,3 0-25,-2 3-17,1-1-50,-3-1-2,1 2-32,0-3-43,-2 3 13,2-4-41,0 4 37,-1-3 69,1 1-203,0-3 25,-2 1-530,4-1 179,-1 1-208,2-3 240,0 2-287,0-4 131,0 2-229,0-1 247,0-3 113,0 3 70,0-6 81,0 3 66,2-3 24,1 3 0,3-1 1</inkml:trace>
  <inkml:trace contextRef="#ctx0" brushRef="#br1" timeOffset="65">1334 2932 10813,'-16'0'897,"11"0"-1358,2 0 126,-2 0 1456,4 0 205,-1 0 367,4 0-420,1 0-1052,5-2 23,0 1-134,5-3-32,1 0-48,4 1 13,1-3-308,2 4 82,0-5-278,0 6 262,3-1-765,-4 0-120,4 1-818,-6-3 0,2 1 0</inkml:trace>
  <inkml:trace contextRef="#ctx0" brushRef="#br1" timeOffset="66">1440 2879 9465,'0'9'2642,"0"-7"-2031,0 0 218,0-1-325,0 3-117,0-1-40,0 0-6,0 2 48,0-4-79,0 3-32,0-3-169,0 3-19,0-1-1,0 1 11,0 2-42,0-2 0,0 6-11,0-2-69,0 5 48,0 1-62,0 2 58,0-1-47,-2 1 32,1-2-56,-4 1 45,2-4-117,0 2 40,-1-2-73,3-3-236,-2 2 88,3-6-212,0 2 134,0-5-479,0 2-138,0-6-531,0 0 0,0-2 0</inkml:trace>
  <inkml:trace contextRef="#ctx0" brushRef="#br1" timeOffset="67">2805 3101 10813,'-12'0'1764,"6"0"-643,5 0 346,-1 0-369,4 0 24,1 0-1040,4 0-40,2-2-18,4-1 37,-2-4-273,6 0 91,-4-2-193,4 5-1066,-3-3 390,-1 6-1074,4-1 623,-2 2 0,3 0 1</inkml:trace>
  <inkml:trace contextRef="#ctx0" brushRef="#br1" timeOffset="68">2816 3017 10813,'0'-12'683,"0"6"-93,0 5 1186,0-2-1153,0 6 961,0 0-1452,0 4-33,0 2 1,0 1-59,0 3 55,0-1-54,0 5-62,-3-3 20,2 4-77,-3 0 58,3-1-110,-1 1 10,0 0-141,1-3-287,-4 2 89,4-5-167,-1 0 215,2-3-481,0 0 134,0-4-356,0 1 339,0-5 261,0 1 28,2-2 88,2 0 0,1 0 0</inkml:trace>
  <inkml:trace contextRef="#ctx0" brushRef="#br1" timeOffset="69">2879 3048 10813,'0'-11'1341,"0"2"-415,0 7-130,0-4 149,0 5-18,0-1-534,0 4 133,0 1-416,0 4-21,0 4-29,0 1-8,0 5 10,0-5-10,0 7-5,0-4-10,0 5-34,0-3-43,0 1 25,0-4-35,0-1 35,0-3-162,0 1 34,0-3-107,0 2 111,0-6-636,0 2 21,0-5-685,0 2 172,-2-6-41,-1 0 0,-3-2 0</inkml:trace>
  <inkml:trace contextRef="#ctx0" brushRef="#br1" timeOffset="70">4117 3070 10813,'-10'-12'1114,"4"3"-790,1 7 753,2-4-210,-1 3 386,3 0-606,-1-2-355,2 4 508,0-1-427,2 2 435,1 0-600,4 0 7,2 0-30,3 0 43,0 0-106,5-2-117,-2 1-37,5-5-61,-1 2 70,4-6 78,-1 4 3,4-4 42,-4 6-1143,3-3-282,-4 6-1133,1-1 0,-3 2 1</inkml:trace>
  <inkml:trace contextRef="#ctx0" brushRef="#br1" timeOffset="71">4213 3059 11468,'0'-8'2031,"0"3"-883,0 4-512,0-3 238,0 3-435,0-1-250,-3 4 55,2 1-102,-3 5-15,3 0 17,-1 3-44,2-1-32,-2 3-8,1-2 15,-4 6-49,4-2 17,-1 3-55,2 0-46,0-3 20,0 4-40,0-6 39,0 4-102,-2-6 28,1 2-84,-3-2 70,3-1-211,-1 1-35,2-3-227,0 2-383,0-6 145,0 2-153,0-2 233,0-1-342,0 1 444,0-3-364,-2-1 632,-1-3 0,-3-2 1</inkml:trace>
  <inkml:trace contextRef="#ctx0" brushRef="#br3" timeOffset="72">32 4075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3" timeOffset="73">1514 3885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  <inkml:trace contextRef="#ctx0" brushRef="#br3" timeOffset="74">2953 3948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3" timeOffset="75">4202 4244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1" timeOffset="76">7949 2127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1" timeOffset="77">7525 2095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1" timeOffset="78">7991 2138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4" timeOffset="79">7948 2199 14623,'-14'3'370,"10"-2"-204,-5 8-149,6-3 110,-8 4-105,8 0 114,-5-2-53,3 5 38,1-2-57,-5 4 46,7-4-78,-10 2 66,9-5-87,-8 5 33,8-1-8,-8 2-33,8 0 33,-9 0-4,10 1-3,-10-1 3,7 0-26,-5-2 15,-1 1-19,3-2 25,-2 3 26,0 3-16,2-1 17,-3 1-3,1-3-20,2 1 22,-2-1-22,0 0-23,4 0 17,-5 1-19,8-1 27,-8-3 1,8 2 0,-9-4 4,10 1-16,-10 0 10,9-5-11,-8 7 12,8-7-38,-6 5 28,5 0-33,0-4 13,-2 6 12,2-10-12,0 10 14,-5-7 26,6 5-21,-8 1 20,8-3-10,-8 5-6,8-5 6,-6 5-9,5-4 10,0 4-9,-2-5 12,2 5-11,-1-4-24,0 1 21,3 0-19,-3-5-24,3 7 34,-4-10-35,5 10 41,-5-9-37,5 5 23,-5-3-29,5-1 17,-5 4 15,5-5-18,-5 9 18,2-10-8,-1 10 5,0-9-8,0 5 6,1-3-3,-2-1 3,5 4-1,-5-5 25,5 9-18,-5-9 19,5 8-22,-2-8 25,3 5-16,-3-3 18,2-1-31,-5 2 6,4-2-4,0 0 7,2 5 1,-3-6 0,1 5 2,-3-6 0,3 3 9,-1-3-6,3 3 5,0 0 16,0-1-18,0 2 19,0-2-25,0 0-6,0 2 4,-3-5-5,2 5-32,-5-5 30,5 5-24,-2-4 36,3 3 4,0-3-10,-3 3 4,2-3-81,-5 4 19,5-5-78,-5 5 19,5-2 12,-8 0-12,6 2 44,-6-2-29,5 0 10,0 5 4,-5-6-66,7 8 46,-10-5-66,9 7 64,-8-5-1,8 5 42,-6-4-69,8 4-22,-2-5-1057,3 5 275,0-7-858,6 5 536,2-5 0,7 4 1</inkml:trace>
  <inkml:trace contextRef="#ctx0" brushRef="#br1" timeOffset="80">10711 2201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1" timeOffset="81">10743 2222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4" timeOffset="82">10643 2327 10813,'4'-15'-239,"2"6"20,-4 5 334,0-3 6,-2 0 170,0-1-21,3 1 1,-1 3 67,3-4-75,-3 5 79,1-6 1023,-3 8-865,0 1 853,0 4-1250,-3 6-6,1 1-18,-6 4-66,5-1 127,-8 0-101,5 0 43,-4 1-65,0-1 28,1 0-27,-3 3 56,0-1 16,-2 7-7,0-6 2,-1 9-23,1-6 0,0 7 4,0-2-2,-3 1-53,1 1 37,-4-4-36,4 4 11,2-1 17,1-1-14,5 2 23,-5-7-36,1 3-18,1-4-8,-2-1-34,5 2 66,-5-4-31,4 4 26,-4-4 11,5 4-11,-5-2 7,1 1-4,-2 3 27,0-5 8,0 9 2,-1-9-1,1 9-29,0-9 11,2 9-9,0-9 53,3 9 9,-4-9 13,5 5-41,-5-6-11,7 1-31,-2-3 35,3 1-40,1-1 0,-2-3-9,2 2 10,0-7-5,-2 5-13,5-8 1,-2 6-166,3-8 111,-3 2-154,2-3 29,-5 0 22,4 0-42,-3 0 47,3 0-90,-3 0-151,3 3-55,-3-2-122,0 8-297,-2-6 112,0 8-186,0-5-214,3 4 324,-2 0-116,4-2 399,-3 5 297,1-1-1,-4 2 1</inkml:trace>
  <inkml:trace contextRef="#ctx0" brushRef="#br1" timeOffset="83">8552 2297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1" timeOffset="84">911 2445 10813,'0'-11'-350,"0"4"88,0 6-219,0-3 755,0 3 164,0-3 373,-3 3-178,2-2-300,-3 3-46,3 0-141,-3 0 89,3 3-140,-6 0 17,5 4-27,-6 2 19,6 1 96,-7 3-25,5-2 21,-6 6-267,2-2 48,-5 7-234,2-1 100,-6 6 96,4-2 35,-6 6 94,4-1 10,-3 2-15,0-1-21,1 1-2,-1-2 40,0 0-28,3-2 61,-4 3 45,5-2-76,-4 3 92,0 0-109,1 0 114,-1-1-79,0 1 84,3 0-19,-4 0 56,4 1-22,-5 0 20,3 1-135,-3-2 57,5-3-60,-2 0 59,3-2-149,1-3 100,-2-1-123,3-4 71,2 1-90,0-5 68,4 2-47,-2-5 38,1 0 37,1-1-76,-2 0 75,1-1-67,0 1 41,0-1-48,-1-1 55,4 0-28,-4-2 13,6 0-12,-7 0-11,7 0 18,-6 0-14,6 1-84,-5-4 76,4 2-80,0-3 107,-1 0-35,3 2 24,-2-4-543,3 1 368,0 0-775,0-1 549,0 3-235,0-3-855,0 1 805,3-2-717,-2 0 998,5 0 95,-2 0 0,4 0 0</inkml:trace>
  <inkml:trace contextRef="#ctx0" brushRef="#br1" timeOffset="85">487 2413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1" timeOffset="86">953 2456 10813,'-9'0'442,"7"0"-213,4 0 338,-1 2-273,4-1-64,-2 5 42,0-2 9,1 4-21,-1-1 6,3 0-2,-1 2 20,2 0 63,-2 3 2,3 0 49,-4 5-101,6-2-4,-2 5-109,3-1-53,0 4-38,-1-1 13,1 6-24,-1-3 13,1 6-15,-1-1 7,1 1 3,2 1 9,-2 0-6,4 0 1,-1-1-32,0 1 15,1 0-18,-2 0 60,1-1-37,1 1 44,-1 0-49,-1 2-7,4-1 8,-4 1-8,6-3-26,-6-1-4,6-2-13,-4 1 11,3-4-3,0 5 39,-4-7-51,3 5 63,-3-4-100,0 0 34,1 2-87,-4-4 18,2-1 4,-2-1-9,-1-5 33,1 2-68,-3-5 31,2-2-63,-6 0-30,4-6 30,-5 3-32,3-6 50,-3 1 31,0-2 13,2 0-9,-4 0-28,1 0-173,0 0 21,-1 0-233,3 0-387,-3 0-177,1 0-50,-2 2-288,0 1 705,0 4-324,0 2 427,0 1-1,0 1 1</inkml:trace>
  <inkml:trace contextRef="#ctx0" brushRef="#br4" timeOffset="87">905 2541 10546,'0'-11'334,"0"5"-281,-3 5 58,2-5-74,-5 5 429,4-2-299,0 6 288,2 1-310,0 3-17,0 3-6,-3-1-19,1 3-109,-4 0 89,2 2-108,0 0 49,-5 1 23,4-1-35,-5 0 77,0 3-1,1-1 3,-4 7-6,2-3 13,-3 4-15,-1 0 8,1-1-10,3 1-39,-2 1 37,4-3-38,-3 3 35,0-1-52,-2-1 42,0 1-35,-1 0-35,1-4 55,0 6-67,0-6 79,-1 7-44,1-4 18,0 4-21,0-7-40,-1 5 60,-2-5-64,2 4 70,-6-2-37,6-1 27,-2-2-33,2 1 31,1-5 16,3 3-9,-2-4 10,4 0-48,-1 0 16,0 1-19,5-4 31,-7 2-50,10-5 36,-10 5-40,9-1-45,-8 2-24,8 0-8,-6 0 24,5 1 2,0-1-21,-2 0-19,5 0 25,-2 1-323,3-1 87,0 0-269,0 0-383,0 1 228,0-1-336,-3 0 552,-1 0 219,-9-2 217,-3-2 0,-5-3 0</inkml:trace>
  <inkml:trace contextRef="#ctx0" brushRef="#br1" timeOffset="88">3673 2519 9890,'8'0'1939,"-6"0"-1318,-4 0 829,-1 0-1102,-2 0-139,-3 2 95,2-1 15,-4 6 78,2-3-74,-3 8-71,1-3-169,-1 8-9,1-4-18,-1 6-7,1-4-23,-1 5-2,-2-1-42,2 4 76,-6 1-40,2 3 31,-3 2 24,0-2-20,1 4 13,-3-4-11,1 4-31,-2-4 22,-3 4-18,2-1-20,-3 2 32,2 1-31,-2 2 47,3 2-76,-4 3 19,2-2-74,0 1 66,-2 0-15,4-3 45,-1 2-27,2-5 25,2 1-30,-2-5-1,7 2 28,-3-6-62,5 3 31,-1-8-27,3 2 9,-1-7 39,3 4 8,-2-6-7,6 4-189,-4-6 37,5 2-257,-5-2 139,6-1-312,-5 1 149,6-1-202,-1-1-185,2 0 109,0-2-119,2 2 165,2-2 135,3 2-62,2-3-15,1 4 0,1-1 0</inkml:trace>
  <inkml:trace contextRef="#ctx0" brushRef="#br1" timeOffset="89">3705 2540 10813,'-9'4'-184,"7"0"-3,0-3 439,1 1-53,-4-2 308,4 0 19,-1 0-67,0 0 37,1 0-141,-3-2 75,3 1-134,-1-3 138,2 3 375,0-2-460,0 6 357,0 0-596,0 6-15,2 1 15,1 7-20,2-3 35,3 9-10,-2-3 25,2 7-32,-1-3-8,-1 5-10,6-1 9,-3 3 84,6 3-1,-3 1 37,3 0-38,-4 1-9,4 1-8,-1-1 2,0 7 0,3-6-24,-5 6-9,7-1-16,-4 2-17,5 2-18,-3-2 26,3-2-26,-3-1 18,3-5-11,-3 2 11,3-5-35,-5 1 38,4-2-37,-4-3 33,3 2-41,0-5-3,-1 1-14,1-5-59,0 2 32,-3-3-73,2-2 76,-6 1-7,2-5 45,-2 2-17,-1-4 9,1 1-208,-3 1 55,2-3-144,-6 0 80,5-3 55,-7-2-16,4-1 39,-5-3-131,1 1 36,0-3-69,-1 1-277,4-2 155,-4 0-212,1 0 256,0 0-538,-1 0-98,3 0-524,-3 0 45,1 2 110,-2 1 0,0 3 0</inkml:trace>
  <inkml:trace contextRef="#ctx0" brushRef="#br4" timeOffset="90">3642 2627 10813,'0'-12'-816,"0"7"1167,0 3-260,0-3 654,0 3-322,0-3 398,0 3-525,0-4 73,0 5-254,0 1 201,0 4-310,0 3 12,0 3 20,-2-1-32,0 4 37,-6-2-28,5 3 18,-9 1-23,9-1 118,-8 0-59,8 0 58,-8 1-73,5-1 8,-4 0 8,0 0-2,2 1 28,-5-1-61,1 3 46,-2-1-50,0 4-19,0-5 37,-1 3-39,1-4 52,0 3-55,2-1 36,-1 4-41,5-5 59,-5 5-11,2-4 6,-4 7-21,1-6 25,0 8-16,2-7 17,0 4-15,3-3-43,-1-1 31,0 2-31,2-1-39,-2-1 56,0 3-62,1-3 79,-4 0-32,5 3 21,-5-6-28,4 2 30,-3-2 39,3-1-30,-4 0 30,5 0-88,-5 1 32,4-1-33,-4 0 45,5 0-1,-5-2 7,4 1-5,-3-5 21,3 5-16,-1-4 11,0 3-13,4-3-133,-5 4 93,5-2-101,-4 1 30,0 0-33,5-3-2,-7 4 6,9-2-8,-8 1 58,8 0-70,-6-3 79,5 1 16,0 0-49,-2-4 40,5 5-473,-5-8 138,5 8-312,-5-8 233,5 9-495,-2-10 215,3 10-232,0-9 423,0 5 254,0-6-1,0 1 1</inkml:trace>
  <inkml:trace contextRef="#ctx0" brushRef="#br1" timeOffset="91">1514 2615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3" timeOffset="92">9716 4018 10813,'-8'0'-202,"6"0"331,-1 2 129,2-1 59,-3 3 27,3-3 0,-1 2-96,0-3 75,1 0-61,-4 0 60,4 0 835,-1 0-694,2-3 648,2 0-1079,-1-2 34,6-2-37,-3 0-14,4-4 54,-1 1-21,-1-5-25,4 2 9,-2-1 11,3-3-10,-1 4 12,1-4-35,0 6-11,-1-2-2,1 0 3,-1 4 0,-1-5-13,0 6-3,-2-3-40,0 2 66,1 1-38,-4 0 47,2 5-24,-5-1 17,3 3-25,-3-3 14,4 3-4,-4-1 99,1 2-67,-2 2 81,0 1-66,0 2-16,0 3 21,0-2-7,0 3-17,-2 0 19,1 2-19,-4 1 12,2 0-11,0 5 22,-1-2-22,1 3 11,0 0-10,-4-2 3,5 3-14,-6-1 12,5-2-14,-3 2 10,5-2-41,-3 0 32,3-2-35,-4 1 47,4-4-104,-1 4 24,2-3-90,-2 3 85,1-4 16,-3 2 29,3-2-190,-1-1-587,2 3-60,0-2-586,0 4 232,0-3-125,0 1-1,0-3 1</inkml:trace>
  <inkml:trace contextRef="#ctx0" brushRef="#br3" timeOffset="93">7239 3679 10813,'-8'0'-938,"3"0"1150,4 0 74,-3 0 319,1 0-259,0 0-53,-2 0-128,4 0-12,-3 2 167,3-1 22,-3 3 20,1 0 21,0-1-145,-2 3 1,2-4 10,0 7 6,-3-5-5,1 5 26,-2 0-10,0 2-161,0-1 133,0 1-143,-1-1 127,2 1-49,-1-1-20,1 3-67,1-1-57,2 3-6,-1-4-46,1 4 54,-1-3 1,0 3 31,3-4-7,-1 2-33,2-5-15,0 2 4,0-4 4,2 2-13,-1-1-5,5-1-8,-3 2-25,5-3 24,-4-2-4,6-1 8,-2-2 8,1 0-8,0 0-14,-2 0 13,2 0-31,0-2-4,1-1-16,3-4-47,-4-2-78,7-1 66,-7-3-91,7 1 20,-7-5-72,4 3 20,-5-7 144,2 4 39,-4-3 70,2 3-106,-1-3 74,-3 3 62,3-3-18,-6 5-15,1-2 318,-2 6-88,-2-2 274,-1 5-164,-5 0-148,-3 5 9,-2 1-63,-5 2-41,1 2 29,-3 1-44,3 5-157,-1 2-2,0 2-102,3 3 91,-2-4-75,5 2 39,2-2-79,2-1 33,3 1-753,2-3-243,-1 4-764,3-3 0,-1 4 0</inkml:trace>
  <inkml:trace contextRef="#ctx0" brushRef="#br3" timeOffset="94">8488 3975 10813,'0'9'2556,"0"-7"-1934,0-4 727,0 1-1084,2-6-25,1 3-60,2-3-35,3-1-46,-2 2-119,2-4 50,-1 0-99,-1-2-2,4-3-19,-2 2 17,3-1-58,0-1 84,-1 1-106,1 1 120,-1-2-55,1 3 332,-3-1-161,2 5 179,-6-2-178,5 6-28,-7-4-12,4 6-18,-5-5 44,3 6-28,-3-1 42,4 2-39,-4 0 152,1 0-108,-2 2 134,0 1-129,0 5-4,0 2-3,-2 4-33,1 6 1,-6 0 8,5 10 1,-6-4 61,6 11-2,-7-5 49,7 6-179,-6-3 22,5 0-113,-3-1 66,3-2-369,0-5 87,-2 1-251,4-6 257,-1-1-694,2-3-167,0-4-807,0-1 0,0-3 0</inkml:trace>
  <inkml:trace contextRef="#ctx0" brushRef="#br3" timeOffset="95">11198 3828 10813,'-12'2'-1100,"4"-1"1950,6 3-298,-7-1-76,5 0-8,-4 4-79,1-5 79,3 6-193,-5-4 58,7 4-57,-6-1-38,4 0 29,-4 2-6,1-3-23,2 4-88,-3-4 92,6 4-36,-7-2-11,7 3-17,-4 0-35,3-1-76,0 3 64,-4-2-105,5 4 20,-4-3-28,5 1 52,-1-3-35,2 1 40,0-1-27,0 1 17,0 0-19,0-1 16,0 1-51,0-3 13,0 2-21,0-4 20,2 1-34,1-1 19,2-1-64,3-2 20,-2 1-22,3 0 35,0-1-50,2 1 82,-1-3-50,1 1 55,-1-2-18,1-2 12,-3 1-22,2-5 16,-4 1 7,4-4-3,-2 0 9,1-1-25,0-1 7,-3 1-6,4-1 13,-4-2-32,4 0 23,-4-3-23,2-2 27,-1 1 0,-3-1-2,3 0 1,-4 3-3,0-2 2,1 5-9,-3 0 6,1 1 42,-4 1 17,-1 1 5,-2 0 17,-3 4-59,2-1 19,-3 5-20,0-1-86,-1 2 24,-1 0-77,0 0-351,1 0-14,-1 0-202,1 2 176,1 1-571,0 2 248,2 3-478,0-2 535,1 4 208,1-2 106,0 3-1,0-1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1.760"/>
    </inkml:context>
    <inkml:brush xml:id="br0">
      <inkml:brushProperty name="width" value="0.025" units="cm"/>
      <inkml:brushProperty name="height" value="0.025" units="cm"/>
      <inkml:brushProperty name="color" value="#1F5FFE"/>
    </inkml:brush>
    <inkml:brush xml:id="br1">
      <inkml:brushProperty name="width" value="0.025" units="cm"/>
      <inkml:brushProperty name="height" value="0.025" units="cm"/>
      <inkml:brushProperty name="color" value="#ED331F"/>
    </inkml:brush>
    <inkml:brush xml:id="br2">
      <inkml:brushProperty name="width" value="0.025" units="cm"/>
      <inkml:brushProperty name="height" value="0.025" units="cm"/>
    </inkml:brush>
  </inkml:definitions>
  <inkml:trace contextRef="#ctx0" brushRef="#br0">5077 85 9288,'-12'0'1411,"10"0"-871,-1 0 649,1 0-1085,-3 0 11,3 0 93,-1 0-35,1 0 85,0 0-180,-4 0 44,5 0-57,-5 3 80,5-1-105,-5 3 91,2 0-104,0-1 101,-2 4-125,4-2 92,-3 4-94,3 0 111,-3-4-105,3 5 67,-4-8-74,5 8 98,-5-5-35,5 4 37,-2 0-119,3-1-30,-3 1-4,2 0 4,-5-2 15,5 2 69,-2 0-80,3-4 82,0 5-10,0-8 10,0 9-15,0-10 76,0 10-63,0-9 61,0 8-64,0-8-13,0 8 16,0-8-13,0 9 4,0-7 9,0 5-5,3 0 13,-2-1-57,5 1 46,-5 0-55,5-2 62,-5 2-60,5 0 42,-2-1-51,1 1 57,0 0-36,0-5 23,-1 7-26,2-9 96,-2 8-58,0-8 62,2 6-58,-5-8-5,5 5 11,-5-5-12,5 5 7,-2-5-4,1 2 7,0-3-7,-3 3-7,3-2 9,-3 5-11,6-5-28,-5 2 27,9-3-31,-9 0 38,8 0-15,-5 0 6,4 0-10,0 3 10,-2-1 2,2 3-4,0-3 5,-1 1 8,1-3-3,0 0 5,-5 0-10,7-3 0,-7 1 1,5-6 3,0 5-2,-4-9 3,6 10-3,-10-10 6,10 7-32,-7-5 19,5-1-17,1 3 19,-6-5-30,7 2 19,-10-4-22,10 1-61,-9 0 68,5 0-76,-3 2 90,-1-1-39,2 5 26,-2-5-36,0 2 37,2-4 54,-5 4-39,2-2 44,-3 5 51,0-2-79,3 0 86,-2 4-100,5-5-5,-5 8 21,2-9 11,-3 9 53,0-8 9,0 8-10,0-8-26,0 8-3,0-8-23,0 8 25,0-9-28,0 9 11,0-8-11,0 8 17,0-8 20,0 8-28,0-9 34,-3 7-10,2-8 15,-5 4 0,2-3-2,0 3-9,-5-1-14,6 0 17,-8 4-27,8-5 34,-8 8-13,5-6 11,-4 5-33,0 0 1,2-2-7,-5 5 21,1-2-25,-2 3-10,0 0-1,-1 0-82,1-3 43,0 2-73,0-5 73,-1 5-61,1-2 50,0 3-64,2 0 46,0 0-265,3 3 78,-4-2-183,5 8 153,-5-1-1221,4 9 532,-1 5-1065,0 6 841,2 5-1,-2 3 1</inkml:trace>
  <inkml:trace contextRef="#ctx0" brushRef="#br0" timeOffset="1">3437 171 10813,'-4'-12'284,"-5"10"-34,6 2 258,-5 0-195,4-3-59,-1 1-62,0-3-46,3 3 471,-1-3-96,3 3 319,0-4-235,0 2-175,0 0-139,3-5-115,-1 4-86,6-5 22,-5 0-27,6 4 35,-5-6-8,3 10-5,0-10 12,3 9-19,-1-5-40,3 6 32,-3 0-34,4 2 32,-5 2-41,5 0 0,-1 6-21,2-5 4,0 9 2,3-7 17,-1 5-11,4 0 41,-7-1-19,3 4 13,-8-2-53,5 3 34,-5-2-36,3 3 45,-4-8-20,-3 14 23,2-13-22,-5 13 2,2-8-50,-3 7-18,-3-4 7,-1 4 5,-6-2 46,-2 1-7,-5 1 2,-1-4 39,-4 1-10,-2-3 19,1 0 19,-4-2-7,1 1 2,-2-5-6,2 2-167,-1 0 31,7-4-83,-3 5 71,8-8-351,-2 6 95,5-8-249,2 2 261,6-3-789,4 0-173,4-3-886,6-1 0,2-3 0</inkml:trace>
  <inkml:trace contextRef="#ctx0" brushRef="#br0" timeOffset="2">3494 100 10813,'-4'-12'964,"-2"6"-617,5 5 248,-2-5-216,0 5 81,2-2-125,-5 3 73,4 0 589,0 0-602,2 3 445,0 1-740,0 6-19,0 2 12,0 2-3,0 3 9,0 1-63,0 7 12,0 0-89,0 1 40,0 1-25,0-7 68,0 3-89,-3-5 55,1-2-93,-3 3 83,3-9-141,-1 2 77,3-4-107,0-4 8,0 2 40,0-5-76,0 5 6,0-5-745,0 2-204,0-6-718,0-1 0,0-3 1</inkml:trace>
  <inkml:trace contextRef="#ctx0" brushRef="#br0" timeOffset="3">2068 1269 9660,'12'-15'-1031,"-9"11"1011,-3-2 94,0 5-44,0-2 5,0 0 23,0 2-92,0-5 57,0 5 23,0-2 69,0 0-47,0 2 46,0-5-96,0 5 529,0-2-354,2 3 348,0 0-449,4 0-55,-5 0 45,5 0-70,-5 0 50,8-3-62,-4 1 71,8-6-33,-1 5 16,2-8-14,0 8 35,0-9-10,3 7 10,-1-5-17,7 0 7,-3 1-5,7-4 10,-1 2-59,2-1 42,1 0-43,-1 3 51,1-4-53,2 2 39,-1-3-41,4-1 50,-1 1-5,0 0-4,4 2 3,-6 0-50,9 3 30,-8-4-35,8 2 39,-9-3 23,9-1-15,-6 1 18,7 3-24,-3-2 4,6 4-4,-9-4 3,11 2-1,-10 0-70,5-2 47,-2 4-48,-2-4 28,4 2 28,-4 0-29,4-2 0,-6 4 24,4-4-32,-4 2 34,3-3 18,1 2-14,-5-1 14,3 5-3,-7-5-16,1 4 18,1-3-17,-2 6 13,4-5-3,-7 8 7,3-6-4,-7 5-7,1 0 11,0-2-9,-1 4-77,1 0 50,-2-1-61,-1 1 78,-3-3-44,5 3 31,-6-3-40,6 3 57,-4-4-17,-1 5 15,2-2-20,-4 0 111,4 2-78,-4-5 80,4 2-93,-2 0 66,1-2-40,1 2 49,-5-1-81,2 0 10,-2 0-2,-1 1 12,0-2-97,0 2 69,1 0-74,-1-2 68,3 2 25,-1 0-30,4-2 19,-5 2 38,2-1-36,-2-1 28,-1 2-36,0 0 7,3-2-1,-1 5 7,4-5-8,-4 5 0,1-5 10,-3 5 4,0-2-8,1 0 11,-1 2-15,0-5 2,0 4 5,1-3-12,-1 3 8,0-4-9,0 2 64,1 0-48,2-2 53,-2 2-89,5 0 26,-4-5-21,1 6 8,-3-5 18,1 3-17,-1 1 20,0-2-49,0 2 32,1 0-34,-1-2-25,-3 2 48,2 0-58,-4-2 67,1 5-105,0-2-20,-5 0-15,4 1 26,-8-3-187,5 3 66,-4-1-264,3 3 258,-3 0-51,1 0 123,-3 3-561,0-1 308,0 6-391,0-2 429,0 7-1,0-2 1</inkml:trace>
  <inkml:trace contextRef="#ctx0" brushRef="#br0" timeOffset="4">5405 214 10813,'-16'0'-593,"5"0"131,8 0 196,-9 0 330,10 0 69,-10 0 102,9 0-29,-5 0 10,6 0 2284,0 0-1652,4 0 1627,0 0-2342,6 0-18,-5 2 2,9 0 2,-7 6-2,8-5-16,-1 9 22,2-9-23,0 8-63,0-8 58,1 8-63,-1-8 68,3 9-49,-1-10 29,4 10-38,-2-9 11,3 8 9,1-8-15,2 8 24,-1-5 12,1 4-21,0 3 23,-1-6-61,4 13 8,-1-14-13,3 16 10,-4-16 1,2 17 2,-4-17-9,4 14 12,-1-13 17,5 8 9,-1-3-26,4 2 12,-6 0-24,1 3 15,-6-1-8,4 4 42,-1-4-35,2 1 40,-2-3-14,1 0-6,-4 3 17,4-1-18,-1 4-27,2-4 26,-2 1-29,1 0 31,-4-1-33,4 4 24,-1-5-32,2 5 42,1-4-19,-1 4 14,-2-4-14,4 1-42,-6-3 21,9 0-20,-9-2 6,6 1 30,-7-5-29,4 5 32,-1-5-23,2 5 20,1-4-21,-4 1-11,2 0 16,-4-2-17,4 2 18,-4 0-14,4-1 4,-7 4-10,6-2 19,-6 3-35,4-2 22,-3 1-24,1-5-5,-4 5 30,5-2-34,-6 4 37,9-1 33,-9-3-22,6 2 22,-5-4 7,1 1 8,4 0 10,-6-5-14,6 7-4,-8-7-19,5 5 19,-4 1-10,4-6 22,-4 7-18,1-10 34,-3 10-93,0-9 52,1 8-48,-1-8 51,0 8-23,0-8 11,1 9-20,-1-7 1,0 5 13,0 0-12,-2-1 11,1 1-1,-5 0 0,5-5 0,-4 7-2,3-9 44,-3 8-33,1-8 38,0 6-33,-2-5-4,2 0 7,0 2-7,-4-5-6,5 2 9,-8 0-9,9-2-31,-9 5 26,5-4-27,-4 0 36,1-2 1,0 0-3,0 0-6,-1 0-44,2 0-89,-5 0-5,5 0-39,-5 0-114,5 0 61,-5 0-102,5 0 98,-5 0-82,5 0 50,-2 3-73,1-1-135,3 3 121,-2-3-139,4 3 205,0-3-1278,-2 4 516,5-2-1149,-1 0 799,2 2-1,0-2 1</inkml:trace>
  <inkml:trace contextRef="#ctx0" brushRef="#br0" timeOffset="5">1059 3487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6">32 3285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7">7181 3819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8">6154 3617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1" timeOffset="9">8154 1787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1" timeOffset="10">7964 1850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1" timeOffset="11">2032 1455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1" timeOffset="12">1842 1518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0" timeOffset="13">6688 328 10813,'-11'-10'635,"5"8"131,5-3-84,-5 3 452,2-4-396,-1 5-117,-1-5-241,5 5 10,-5-5-152,5 5-65,-5-2 31,2 3-70,0-3 1,-5 2-17,6-5 35,-8 4-70,5 0-4,-4 2-47,0 0 23,2 0-31,-2 0 24,0 0-69,1 0 68,-1 2-50,0 3 54,5 2-75,-7 3-16,9-2-17,-5 2-15,6 0-52,-1-1 54,3 4-56,0-2 52,0 1 2,0 0-2,0-3 16,0 4 10,0-2 40,3 1-9,1 1 9,4-5-15,2 2-4,-2 0 1,5-4-7,-2 5 5,4-8 46,-1 6-28,3-8 44,-1 5-29,4-5-4,-5 5 6,3-5 71,-4 5-24,-3-5 77,2 5-74,-7-2 128,2 1-62,-3 0 88,-1 0-59,2-1 96,-8 4-18,1-2 52,-9 7-17,-2-2-91,-2 4 47,-3-4-85,1 2 44,-7-5-34,4 2 7,-6-2-78,1-4-29,4-1-49,-6-3 66,6 0-324,-4 0 128,3-3-221,2 1 208,2-3-542,6 0 144,-2 1-377,7-2-390,-2 5-9,6-2-711,-1 3 0,3 0 0</inkml:trace>
  <inkml:trace contextRef="#ctx0" brushRef="#br1" timeOffset="14">1884 1264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1" timeOffset="15">8006 1596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1" timeOffset="16">805 1962 10813,'-16'0'0,"11"0"0,1 0 998,0 0-162,3 0 1128,-1 0-1084,4 0 49,1 0-740,5-2-23,0-1-23,5-2-32,1-3-102,2 2 13,2-1-69,-2-1 72,5 4-443,-2-2-214,2 5-679,0-1-169,0 2-189,0 0 0,0 0 1</inkml:trace>
  <inkml:trace contextRef="#ctx0" brushRef="#br1" timeOffset="17">942 1783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1" timeOffset="18">805 1793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1" timeOffset="19">2710 1857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1" timeOffset="20">2794 1825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2" timeOffset="21">1339 2248 10651,'-11'-4'910,"8"-2"-597,3 5 513,0-2-559,3 3 502,-2 0-826,8 0 124,-6 0-53,8 0 50,-8-3 18,8 2 42,-5-5-81,7 5-197,-2-2-339,1 3-52,0 0-94,-3 0-158,1 0 208,0 0-229,-4 0 311,5 0 129,-8 0 57,5 0 0,-3 0 1</inkml:trace>
  <inkml:trace contextRef="#ctx0" brushRef="#br2" timeOffset="22">1439 2120 12885,'-12'0'1245,"10"0"-1165,2 3 274,0-2-183,0 8 73,0-4-285,0 5 41,0 0-268,0-1-475,0 4 214,0-2-395,0 3 512,0 1-264,0-1 236,0 0-326,0 0 240,-3 4 38,-1 0 0,-4 4 1</inkml:trace>
  <inkml:trace contextRef="#ctx0" brushRef="#br2" timeOffset="23">1567 2277 10813,'0'-15'-441,"3"11"584,-2-4 136,5 5-40,-1-9 110,-1 7-43,4-5 207,-5 0-249,9 1 52,-10-4-160,10 2 86,-9-3-25,8 2 1,-5-1-1,4 5-84,0-5 7,-2 2-29,2-1 42,-2-1-29,-1 8 58,-3-7-66,2 9 75,-2-5-108,0 6-24,2 0-19,-5 2-195,2 0-89,-3 2-107,-3 3-6,2 8 128,-8 2-122,4 9 26,-8 2-87,1 6-528,1 0 373,-2 7-536,5 1 457,-5 3 0,1-1 0</inkml:trace>
  <inkml:trace contextRef="#ctx0" brushRef="#br1" timeOffset="24">6927 2125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1" timeOffset="25">7064 2115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1" timeOffset="26">6927 2294 10813,'-16'0'0,"11"0"0,1 0 998,0 0-162,3 0 1128,-1 0-1084,4 0 49,1 0-740,5-2-23,0-1-23,5-2-32,1-3-102,2 2 13,2-1-69,-2-1 72,5 4-443,-2-2-214,2 5-679,0-1-169,0 2-189,0 0 0,0 0 1</inkml:trace>
  <inkml:trace contextRef="#ctx0" brushRef="#br1" timeOffset="27">8916 2157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1" timeOffset="28">8832 2189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2" timeOffset="29">8183 2662 11777,'-11'0'3192,"8"0"-2660,6 0 223,1-3-644,6 1 24,1-3-77,4 3 24,2-3-13,-2 3 13,3-4-110,-4 5 8,-3-2-71,2 3-150,-2 3-42,1-2-127,1 5 37,-8-2-423,7 1 164,-9 0-300,5 0 289,-4-1-94,1 2 54,1-5-89,-5 2 58,5-3 349,-5 0-41,5-6 247,-5-2 0,2-7 1</inkml:trace>
  <inkml:trace contextRef="#ctx0" brushRef="#br2" timeOffset="30">8326 2548 10813,'0'-15'340,"0"11"570,0-2-214,0 5 1304,0-2-1201,0 6 316,0-2-1025,0 8 9,0-1-32,0 7-1,0 5-46,0 0 34,-3 7-163,1-2 74,-3 1-108,3 1 87,-1-7-362,3 6-206,0-9-169,0 6-923,0-8 590,0 3-379,0-7 646,3 2 361,1-5 0,4 2 0</inkml:trace>
  <inkml:trace contextRef="#ctx0" brushRef="#br2" timeOffset="31">8511 2776 10813,'-11'0'745,"5"0"135,5 0-232,-5 0 535,4 0-442,0-3-175,2 2-261,2-8-20,0 3-242,6-7 47,-2-1-40,7-1 50,-2-8-40,4 3 1,2-5-11,-2 1-31,3 4 61,-1-5-20,-8 8 23,9-9-13,-14 9-12,10-3-5,-11 5 20,6 7 7,-8-3-5,5 8-1,-5-6 20,5 8 12,-5-2 28,2 3-25,-3 3-39,0 4-5,0 7-16,0 7 18,0 5 8,-3 5-73,2 2 15,-5 6-109,5 1 60,-5 0-65,5 1 95,-5-4-397,4 2 139,0-4-271,2 1-1055,0-6 560,0 3-1054,2-9 801,3 6 0,2-5 0</inkml:trace>
  <inkml:trace contextRef="#ctx0" brushRef="#br0" timeOffset="32">995 2820 10813,'-30'8'-1284,"17"-6"1037,-2-2 36,4 0-49,3-2 53,-2-1 0,2-2 1</inkml:trace>
  <inkml:trace contextRef="#ctx0" brushRef="#br2" timeOffset="33">797 3147 14185,'0'-12'203,"3"6"-40,-1 5-126,3-5 24,0 2-71,-1 0 31,4-5-100,-5 6 106,9-8-57,-9 8 48,8-8 72,-8 8 6,8-9-9,-8 10-7,6-7 5,-5 5-7,0-1 18,2 0-16,-5 3-10,5-3 19,-5 3 2,5-4-20,-4 5 219,0-2-205,-2 6 160,0-2-219,0 8-3,-2-3 3,0 7-4,-4-2 49,5 3-31,-5 0 38,5 1-44,-5 2-3,2-2 4,0 6-6,-2-6-59,4 2 14,0-2-64,-1-1 68,1-3-204,-3 2-106,3-4-120,-1 1-35,3-3 131,0-3-524,0 2-124,3-5-555,1 5-1,4-2 1</inkml:trace>
  <inkml:trace contextRef="#ctx0" brushRef="#br0" timeOffset="34">911 2852 9502,'-9'0'-1039,"7"0"927,2-3 115,0 2-146,-2-5 136,-1 2 0,-3-4 1</inkml:trace>
  <inkml:trace contextRef="#ctx0" brushRef="#br0" timeOffset="35">889 2809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36">477 3063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37">646 2809 10813,'-21'0'-122,"10"0"73,1 0 150,-1 0-92,3 0 115,-2 0-127,4 0 107,-2-2-113,1 1 52,3-3-129,-3 1 142,4-1 37,0 0 50,-3 3-347,4-1-213,-7 2-181,7 0 58,-4 0 214,2 0 97,-1 0-8,-2 0-1,-2 0 1</inkml:trace>
  <inkml:trace contextRef="#ctx0" brushRef="#br1" timeOffset="38">625 2852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0" timeOffset="39">350 2852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40">85 3021 10813,'-10'18'-322,"2"-14"143,2 5-39,-4-5 444,2 5-97,-1-2 296,0 2-296,5-3-63,-5 4-93,7-4 3,-4 4-108,5-6 36,-2 5-187,3-7-98,0 6 82,0-6-163,0 7 261,0-7-98,0 6 92,3-3 7,-2 2 29,5 0 139,-2 0 0,4 0 0</inkml:trace>
  <inkml:trace contextRef="#ctx0" brushRef="#br2" timeOffset="41">3592 3204 9644,'0'-12'226,"0"9"121,0 0 270,0 2-147,0-5-333,0 5 909,0-2-847,-3 3 744,2 0-867,-5 3 32,2-2-39,-1 8 25,0-6-10,0 8-3,1-8 8,-4 8-73,5-8 43,-6 9-38,8-10 14,-5 10 50,5-9-45,-5 8 53,4-8-77,0 6 53,2-5-73,0 0 70,0 2 17,0-2-7,2 0 4,0 2 22,4-4-43,-2 3 39,3-3-37,0 3 21,3-3-12,-4 1 15,5-1 14,-8 0-22,9 4 28,-10-5-23,10 2-6,-9-3-9,8-3-19,-8 2-15,8-8-32,-8 6-6,9-8-5,-10 8-1,7-9 26,-5 7-6,0-8 7,2 4 47,-2-3-38,1 3 39,1-4-48,-5 5 5,2-5-7,-3 4 6,0-1 54,0 0-9,0 5 55,0-7-55,0 9 25,0-5-43,0 6 20,-3-3-124,2 3 20,-8-4-68,6 5 53,-8 1-187,5 1-150,-4 8-97,0-3-14,1 7 150,-1-5-505,0 8-136,5-6-550,-4 8 0,5-2 0</inkml:trace>
  <inkml:trace contextRef="#ctx0" brushRef="#br0" timeOffset="42">3292 3158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0" timeOffset="43">4022 3222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44">3789 2915 10813,'-18'-7'-220,"12"3"36,-4 1 274,2-3-78,-1 4 61,0-5 37,3 4-32,-4 0-316,2-1 65,-3 1-308,3 0 24,-4-2 235,5 2-164,-7 0 178,4-1 0,-2 1 0</inkml:trace>
  <inkml:trace contextRef="#ctx0" brushRef="#br0" timeOffset="45">3239 2862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46">2540 2915 10813,'-30'7'0,"17"-6"-292,-6 4-72,4-4-291,-5 3-1,1-1 1</inkml:trace>
  <inkml:trace contextRef="#ctx0" brushRef="#br0" timeOffset="47">2318 2894 10813,'-11'0'-932,"4"0"199,6 0 375,-1-2 152,0-1 75,-1-5 0,-3 0 0</inkml:trace>
  <inkml:trace contextRef="#ctx0" brushRef="#br0" timeOffset="48">2022 2883 10813,'-39'0'0,"24"2"0,-4-1-292,6 4-72,-4-6-291,6 0-1,-2-5 1</inkml:trace>
  <inkml:trace contextRef="#ctx0" brushRef="#br0" timeOffset="49">1588 2799 10813,'-40'-4'-513,"20"0"262,5 1 113,0 0-47,4-1 125,3 3-336,-2-2 91,2 3-126,-1 0 223,-2-2 163,1-1 0,-2-2 0</inkml:trace>
  <inkml:trace contextRef="#ctx0" brushRef="#br0" timeOffset="50">7117 3152 10813,'-30'8'-1284,"17"-6"1037,-2-2 36,4 0-49,3-2 53,-2-1 0,2-2 1</inkml:trace>
  <inkml:trace contextRef="#ctx0" brushRef="#br2" timeOffset="51">6914 3446 10036,'0'-12'191,"0"7"22,0 3-8,0-3-94,0 3 9,0-3 182,0 3-34,0-4 174,0 5 873,0-2-827,-3 3 745,2 0-1170,-5 0-11,2 3-25,0-2 19,-5 5-56,6-2 130,-8 3-154,8 1 152,-6 2-83,5-2 73,0 5-73,-2-2 45,2 4-2,0-1-11,-2-3 24,4 2 15,0-4-34,4 1 1,0 0-19,6-5-20,-2 4 11,7-8-11,-2 2-23,4-3 22,-1 0-21,0 0 23,0-3-22,3-1 16,-1-6-17,4-1-31,-7-4 33,3 1-38,-8 0 45,2 0-8,0-3 0,-4 1-1,2-4 7,-6 4 1,1-1-3,-3 3 0,0 0 26,-3-1 10,1 4 2,-6 1-8,2 3-72,-4 3-12,0-2 0,2 4-207,-5 2-115,1 2-100,-2 6-10,3 1-912,-2 5 305,4 3-539,-1 2 618,0 2 406,2 3-1,-2 2 1</inkml:trace>
  <inkml:trace contextRef="#ctx0" brushRef="#br0" timeOffset="52">7033 3184 9502,'-9'0'-1039,"7"0"927,2-3 115,0 2-146,-2-5 136,-1 2 0,-3-4 1</inkml:trace>
  <inkml:trace contextRef="#ctx0" brushRef="#br0" timeOffset="53">7011 3141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54">6599 3395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55">6768 3141 10813,'-21'0'-122,"10"0"73,1 0 150,-1 0-92,3 0 115,-2 0-127,4 0 107,-2-2-113,1 1 52,3-3-129,-3 1 142,4-1 37,0 0 50,-3 3-347,4-1-213,-7 2-181,7 0 58,-4 0 214,2 0 97,-1 0-8,-2 0-1,-2 0 1</inkml:trace>
  <inkml:trace contextRef="#ctx0" brushRef="#br1" timeOffset="56">6747 3184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0" timeOffset="57">6472 3184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58">6207 3353 10813,'-10'18'-322,"2"-14"143,2 5-39,-4-5 444,2 5-97,-1-2 296,0 2-296,5-3-63,-5 4-93,7-4 3,-4 4-108,5-6 36,-2 5-187,3-7-98,0 6 82,0-6-163,0 7 261,0-7-98,0 6 92,3-3 7,-2 2 29,5 0 139,-2 0 0,4 0 0</inkml:trace>
  <inkml:trace contextRef="#ctx0" brushRef="#br2" timeOffset="59">9752 3531 10813,'-12'11'-457,"6"-10"594,5 2 111,-5-3-25,5 0-132,-2 0-1,0 0 1,2 3 444,-5-2-118,5 5 346,-2-5 772,3 2-1035,0-6 742,0 2-1257,3-8 84,1 6-88,3-8 61,0 5-83,0-4 62,0 0-37,1 5 9,2-7 9,-5 6-2,4-4 18,-5 0-6,0 5 7,2-4 3,-5 8 26,2-5-6,-3 5 16,0-5-9,0 4 34,0 0 6,0 4-17,0 3 8,0 5-9,0 4-27,-3 4 33,2 4-34,-8 5-82,7-3 16,-10 9-78,9-6 86,-8 5-85,8-4 61,-6-2-71,5 1-477,0-7-160,-2 3-598,5-8-57,-2 2-62,3-2 0,0-1 0</inkml:trace>
  <inkml:trace contextRef="#ctx0" brushRef="#br0" timeOffset="60">9414 3490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0" timeOffset="61">10144 3554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62">9911 3247 10813,'-18'-7'-220,"12"3"36,-4 1 274,2-3-78,-1 4 61,0-5 37,3 4-32,-4 0-316,2-1 65,-3 1-308,3 0 24,-4-2 235,5 2-164,-7 0 178,4-1 0,-2 1 0</inkml:trace>
  <inkml:trace contextRef="#ctx0" brushRef="#br0" timeOffset="63">9361 3194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64">8662 3247 10813,'-30'7'0,"17"-6"-292,-6 4-72,4-4-291,-5 3-1,1-1 1</inkml:trace>
  <inkml:trace contextRef="#ctx0" brushRef="#br0" timeOffset="65">8440 3226 10813,'-11'0'-932,"4"0"199,6 0 375,-1-2 152,0-1 75,-1-5 0,-3 0 0</inkml:trace>
  <inkml:trace contextRef="#ctx0" brushRef="#br0" timeOffset="66">8144 3215 10813,'-39'0'0,"24"2"0,-4-1-292,6 4-72,-4-6-291,6 0-1,-2-5 1</inkml:trace>
  <inkml:trace contextRef="#ctx0" brushRef="#br0" timeOffset="67">7710 3131 10813,'-40'-4'-513,"20"0"262,5 1 113,0 0-47,4-1 125,3 3-336,-2-2 91,2 3-126,-1 0 223,-2-2 163,1-1 0,-2-2 0</inkml:trace>
  <inkml:trace contextRef="#ctx0" brushRef="#br0" timeOffset="68">8112 3914 10673,'11'0'512,"-8"0"-27,1 0-186,-1 0 179,0-2-118,4 1 207,-3-4-715,6 4 126,-2-3-476,3 3 279,-1-3-405,3 1 138,-2-1-297,6 0 299,-4 3-71,6-1 112,-6 2-107,4 0 315,-6 0 99,4 2 136,-1 1 0,2 3 0</inkml:trace>
  <inkml:trace contextRef="#ctx0" brushRef="#br0" timeOffset="69">9255 3882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70">9689 3903 10813,'18'-2'-339,"-12"1"30,2-3 239,-1 3 54,-1-1 117,2 2 2,-1 0 6,-2 0-273,3 0 62,-4 0-232,4 0-119,-1 0 111,-1 0-56,2 0 200,-1 0 128,0 0 0,0 0 0</inkml:trace>
  <inkml:trace contextRef="#ctx0" brushRef="#br0" timeOffset="71">9922 3840 10813,'19'-10'-4,"-10"8"119,-2-6 27,0 5 121,1-5-488,-2 4 103,3-4-350,0 1-158,2 1 204,-1-4-156,1 2 271,-1-5 188,1-1-1,-1-2 1</inkml:trace>
  <inkml:trace contextRef="#ctx0" brushRef="#br0" timeOffset="72">1990 3582 10673,'11'0'512,"-8"0"-27,1 0-186,-1 0 179,0-2-118,4 1 207,-3-4-715,6 4 126,-2-3-476,3 3 279,-1-3-405,3 1 138,-2-1-297,6 0 299,-4 3-71,6-1 112,-6 2-107,4 0 315,-6 0 99,4 2 136,-1 1 0,2 3 0</inkml:trace>
  <inkml:trace contextRef="#ctx0" brushRef="#br0" timeOffset="73">2297 3592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0" timeOffset="74">3133 3550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75">3567 3571 10813,'18'-2'-339,"-12"1"30,2-3 239,-1 3 54,-1-1 117,2 2 2,-1 0 6,-2 0-273,3 0 62,-4 0-232,4 0-119,-1 0 111,-1 0-56,2 0 200,-1 0 128,0 0 0,0 0 0</inkml:trace>
  <inkml:trace contextRef="#ctx0" brushRef="#br0" timeOffset="76">3800 3508 10813,'19'-10'-4,"-10"8"119,-2-6 27,0 5 121,1-5-488,-2 4 103,3-4-350,0 1-158,2 1 204,-1-4-156,1 2 271,-1-5 188,1-1-1,-1-2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1.837"/>
    </inkml:context>
    <inkml:brush xml:id="br0">
      <inkml:brushProperty name="width" value="0.025" units="cm"/>
      <inkml:brushProperty name="height" value="0.025" units="cm"/>
      <inkml:brushProperty name="color" value="#1F5FFE"/>
    </inkml:brush>
    <inkml:brush xml:id="br1">
      <inkml:brushProperty name="width" value="0.025" units="cm"/>
      <inkml:brushProperty name="height" value="0.025" units="cm"/>
      <inkml:brushProperty name="color" value="#ED331F"/>
    </inkml:brush>
    <inkml:brush xml:id="br2">
      <inkml:brushProperty name="width" value="0.025" units="cm"/>
      <inkml:brushProperty name="height" value="0.025" units="cm"/>
    </inkml:brush>
  </inkml:definitions>
  <inkml:trace contextRef="#ctx0" brushRef="#br0">5076 85 9288,'-12'0'1411,"10"0"-871,-1 0 649,1 0-1085,-3 0 11,3 0 93,-1 0-35,1 0 85,0 0-180,-4 0 44,5 0-57,-5 3 80,5-1-105,-5 3 91,2 0-104,0-1 101,-2 4-125,4-2 92,-3 4-94,3 0 111,-3-4-105,3 5 67,-4-8-74,5 8 98,-5-5-35,5 4 37,-2 0-119,3-1-30,-3 1-4,2 0 4,-5-2 15,5 2 69,-2 0-80,3-4 82,0 5-10,0-8 10,0 9-15,0-10 76,0 10-63,0-9 61,0 8-64,0-8-13,0 8 16,0-8-13,0 9 4,0-7 9,0 5-5,3 0 13,-2-1-57,5 1 46,-5 0-55,5-2 62,-5 2-60,5 0 42,-2-1-51,1 1 57,0 0-36,0-5 23,-1 7-26,2-9 96,-2 8-58,0-8 62,2 6-58,-5-8-5,5 5 11,-5-5-12,5 5 7,-2-5-4,1 2 7,0-3-7,-3 3-7,3-2 9,-3 5-11,6-5-28,-5 2 27,9-3-31,-9 0 38,8 0-15,-5 0 6,4 0-10,0 3 10,-2-1 2,2 3-4,0-3 5,-1 1 8,1-3-3,0 0 5,-5 0-10,7-3 0,-7 1 1,5-6 3,0 5-2,-4-9 3,6 10-3,-10-10 6,10 7-32,-7-5 19,5-1-17,1 3 19,-6-5-30,7 2 19,-10-4-22,10 1-61,-9 0 68,5 0-76,-3 2 90,-1-1-39,2 5 26,-2-5-36,0 2 37,2-4 54,-5 4-39,2-2 44,-3 5 51,0-2-79,3 0 86,-2 4-100,5-5-5,-5 8 21,2-9 11,-3 9 53,0-8 9,0 8-10,0-8-26,0 8-3,0-8-23,0 8 25,0-9-28,0 9 11,0-8-11,0 8 17,0-8 20,0 8-28,0-9 34,-3 7-10,2-8 15,-5 4 0,2-3-2,0 3-9,-5-1-14,6 0 17,-8 4-27,8-5 34,-8 8-13,5-6 11,-4 5-33,0 0 1,2-2-7,-5 5 21,1-2-25,-2 3-10,0 0-1,-1 0-82,1-3 43,0 2-73,0-5 73,-1 5-61,1-2 50,0 3-64,2 0 46,0 0-265,3 3 78,-4-2-183,5 8 153,-5-1-1221,4 9 532,-1 5-1065,0 6 841,2 5-1,-2 3 1</inkml:trace>
  <inkml:trace contextRef="#ctx0" brushRef="#br0" timeOffset="1">3436 171 10813,'-4'-12'284,"-5"10"-34,6 2 258,-5 0-195,4-3-59,-1 1-62,0-3-46,3 3 471,-1-3-96,3 3 319,0-4-235,0 2-175,0 0-139,3-5-115,-1 4-86,6-5 22,-5 0-27,6 4 35,-5-6-8,3 10-5,0-10 12,3 9-19,-1-5-40,3 6 32,-3 0-34,4 2 32,-5 2-41,5 0 0,-1 6-21,2-5 4,0 9 2,3-7 17,-1 5-11,4 0 41,-7-1-19,3 4 13,-8-2-53,5 3 34,-5-2-36,3 3 45,-4-8-20,-3 14 23,2-13-22,-5 13 2,2-8-50,-3 7-18,-3-4 7,-1 4 5,-6-2 46,-2 1-7,-5 1 2,-1-4 39,-4 1-10,-2-3 19,1 0 19,-4-2-7,1 1 2,-2-5-6,2 2-167,-1 0 31,7-4-83,-3 5 71,8-8-351,-2 6 95,5-8-249,2 2 261,6-3-789,4 0-173,4-3-886,6-1 0,2-3 0</inkml:trace>
  <inkml:trace contextRef="#ctx0" brushRef="#br0" timeOffset="2">3493 100 10813,'-4'-12'964,"-2"6"-617,5 5 248,-2-5-216,0 5 81,2-2-125,-5 3 73,4 0 589,0 0-602,2 3 445,0 1-740,0 6-19,0 2 12,0 2-3,0 3 9,0 1-63,0 7 12,0 0-89,0 1 40,0 1-25,0-7 68,0 3-89,-3-5 55,1-2-93,-3 3 83,3-9-141,-1 2 77,3-4-107,0-4 8,0 2 40,0-5-76,0 5 6,0-5-745,0 2-204,0-6-718,0-1 0,0-3 1</inkml:trace>
  <inkml:trace contextRef="#ctx0" brushRef="#br0" timeOffset="3">6153 3616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4">7180 3818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5">1059 3487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1" timeOffset="6">7963 1849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1" timeOffset="7">1842 1518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1" timeOffset="8">8153 1786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0" timeOffset="9">32 3285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1" timeOffset="10">2032 1455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0" timeOffset="11">5404 214 10813,'-16'0'-593,"5"0"131,8 0 196,-9 0 330,10 0 69,-10 0 102,9 0-29,-5 0 10,6 0 2284,0 0-1652,4 0 1627,0 0-2342,6 0-18,-5 2 2,9 0 2,-7 6-2,8-5-16,-1 9 22,2-9-23,0 8-63,0-8 58,1 8-63,-1-8 68,3 9-49,-1-10 29,4 10-38,-2-9 11,3 8 9,1-8-15,2 8 24,-1-5 12,1 4-21,0 3 23,-1-6-61,4 13 8,-1-14-13,3 16 10,-4-16 1,2 17 2,-4-17-9,4 14 12,-1-13 17,5 8 9,-1-3-26,4 2 12,-6 0-24,1 3 15,-6-1-8,4 4 42,-1-4-35,2 1 40,-2-3-14,1 0-6,-4 3 17,4-1-18,-1 4-27,2-4 26,-2 1-29,1 0 31,-4-1-33,4 4 24,-1-5-32,2 5 42,1-4-19,-1 4 14,-2-4-14,4 1-42,-6-3 21,9 0-20,-9-2 6,6 1 30,-7-5-29,4 5 32,-1-5-23,2 5 20,1-4-21,-4 1-11,2 0 16,-4-2-17,4 2 18,-4 0-14,4-1 4,-7 4-10,6-2 19,-6 3-35,4-2 22,-3 1-24,1-5-5,-4 5 30,5-2-34,-6 4 37,9-1 33,-9-3-22,6 2 22,-5-4 7,1 1 8,4 0 10,-6-5-14,6 7-4,-8-7-19,5 5 19,-4 1-10,4-6 22,-4 7-18,1-10 34,-3 10-93,0-9 52,1 8-48,-1-8 51,0 8-23,0-8 11,1 9-20,-1-7 1,0 5 13,0 0-12,-2-1 11,1 1-1,-5 0 0,5-5 0,-4 7-2,3-9 44,-3 8-33,1-8 38,0 6-33,-2-5-4,2 0 7,0 2-7,-4-5-6,5 2 9,-8 0-9,9-2-31,-9 5 26,5-4-27,-4 0 36,1-2 1,0 0-3,0 0-6,-1 0-44,2 0-89,-5 0-5,5 0-39,-5 0-114,5 0 61,-5 0-102,5 0 98,-5 0-82,5 0 50,-2 3-73,1-1-135,3 3 121,-2-3-139,4 3 205,0-3-1278,-2 4 516,5-2-1149,-1 0 799,2 2-1,0-2 1</inkml:trace>
  <inkml:trace contextRef="#ctx0" brushRef="#br0" timeOffset="12">2067 1269 9660,'12'-15'-1031,"-9"11"1011,-3-2 94,0 5-44,0-2 5,0 0 23,0 2-92,0-5 57,0 5 23,0-2 69,0 0-47,0 2 46,0-5-96,0 5 529,0-2-354,2 3 348,0 0-449,4 0-55,-5 0 45,5 0-70,-5 0 50,8-3-62,-4 1 71,8-6-33,-1 5 16,2-8-14,0 8 35,0-9-10,3 7 10,-1-5-17,7 0 7,-3 1-5,7-4 10,-1 2-59,2-1 42,1 0-43,-1 3 51,1-4-53,2 2 39,-1-3-41,4-1 50,-1 1-5,0 0-4,4 2 3,-6 0-50,9 3 30,-8-4-35,8 2 39,-9-3 23,9-1-15,-6 1 18,7 3-24,-3-2 4,6 4-4,-9-4 3,11 2-1,-10 0-70,5-2 47,-2 4-48,-2-4 28,4 2 28,-4 0-29,4-2 0,-6 4 24,4-4-32,-4 2 34,3-3 18,1 2-14,-5-1 14,3 5-3,-7-5-16,1 4 18,1-3-17,-2 6 13,4-5-3,-7 8 7,3-6-4,-7 5-7,1 0 11,0-2-9,-1 4-77,1 0 50,-2-1-61,-1 1 78,-3-3-44,5 3 31,-6-3-40,6 3 57,-4-4-17,-1 5 15,2-2-20,-4 0 111,4 2-78,-4-5 80,4 2-93,-2 0 66,1-2-40,1 2 49,-5-1-81,2 0 10,-2 0-2,-1 1 12,0-2-97,0 2 69,1 0-74,-1-2 68,3 2 25,-1 0-30,4-2 19,-5 2 38,2-1-36,-2-1 28,-1 2-36,0 0 7,3-2-1,-1 5 7,4-5-8,-4 5 0,1-5 10,-3 5 4,0-2-8,1 0 11,-1 2-15,0-5 2,0 4 5,1-3-12,-1 3 8,0-4-9,0 2 64,1 0-48,2-2 53,-2 2-89,5 0 26,-4-5-21,1 6 8,-3-5 18,1 3-17,-1 1 20,0-2-49,0 2 32,1 0-34,-1-2-25,-3 2 48,2 0-58,-4-2 67,1 5-105,0-2-20,-5 0-15,4 1 26,-8-3-187,5 3 66,-4-1-264,3 3 258,-3 0-51,1 0 123,-3 3-561,0-1 308,0 6-391,0-2 429,0 7-1,0-2 1</inkml:trace>
  <inkml:trace contextRef="#ctx0" brushRef="#br0" timeOffset="13">6687 328 10813,'-11'-10'635,"5"8"131,5-3-84,-5 3 452,2-4-396,-1 5-117,-1-5-241,5 5 10,-5-5-152,5 5-65,-5-2 31,2 3-70,0-3 1,-5 2-17,6-5 35,-8 4-70,5 0-4,-4 2-47,0 0 23,2 0-31,-2 0 24,0 0-69,1 0 68,-1 2-50,0 3 54,5 2-75,-7 3-16,9-2-17,-5 2-15,6 0-52,-1-1 54,3 4-56,0-2 52,0 1 2,0 0-2,0-3 16,0 4 10,0-2 40,3 1-9,1 1 9,4-5-15,2 2-4,-2 0 1,5-4-7,-2 5 5,4-8 46,-1 6-28,3-8 44,-1 5-29,4-5-4,-5 5 6,3-5 71,-4 5-24,-3-5 77,2 5-74,-7-2 128,2 1-62,-3 0 88,-1 0-59,2-1 96,-8 4-18,1-2 52,-9 7-17,-2-2-91,-2 4 47,-3-4-85,1 2 44,-7-5-34,4 2 7,-6-2-78,1-4-29,4-1-49,-6-3 66,6 0-324,-4 0 128,3-3-221,2 1 208,2-3-542,6 0 144,-2 1-377,7-2-390,-2 5-9,6-2-711,-1 3 0,3 0 0</inkml:trace>
  <inkml:trace contextRef="#ctx0" brushRef="#br2" timeOffset="14">6080 939 13135,'4'-14'1022,"5"7"-778,-6 0-56,8-3 74,-5 1-120,7-3-57,-5 3 10,5-4 4,-4 7-123,1-5 32,0 8-212,-5-8 105,4 8 19,-8-6 72,5 8 34,-4-2-48,3 3-8,-3 0 26,1 0-27,-3 3 134,0 1-77,0 6-11,0-1 6,0 6-10,0-8-162,-3 14 40,1-16-159,-3 15 165,3-13-377,-4 9 156,5-5-250,-5 1 167,5 1 215,-2-8-75,3 4 176,0-8-429,0 2-18,0 0-374,0 1 0,0 3 1</inkml:trace>
  <inkml:trace contextRef="#ctx0" brushRef="#br2" timeOffset="15">6023 1096 13462,'29'-14'580,"-15"10"-625,0-2 24,3 2-176,2-1-256,2-3 152,1 5-191,-4-6 222,-1 8-376,-2-5 115,-1 5-274,0-5 59,-2 5 401,0-2-141,-6 3 315,3 0 0,-5 0 0</inkml:trace>
  <inkml:trace contextRef="#ctx0" brushRef="#br2" timeOffset="16">6080 1196 10063,'14'-4'1542,"-6"-2"-1105,-1 5-162,3-2-6,-5 3-93,7 0-6,-7 0-134,6 0 100,-4 0-100,-3 0-19,2 0-52,-5 0-10,5 3 33,-5-2 70,2 8 34,-6-7-64,2 10-25,-8-6-56,4 6 21,-8-3-20,1 4 196,-2-5-6,0 5 22,2-4-43,-1 4 130,5-5-41,-2 2 173,0 0-20,4-4-15,-2 5-39,6-8-53,-1 6-84,3-8-55,0 5 2,0-5-44,0 5-9,3-5 3,2 2 14,7-3-44,1 0 44,10 0-48,-3-3 41,7-1-112,-1-3 27,2-3-73,1 1-313,-3-1-83,1 3-177,-10 0-499,4 3 284,-11-2-484,6 5 228,-5-2 0,3 3 0</inkml:trace>
  <inkml:trace contextRef="#ctx0" brushRef="#br2" timeOffset="17">3956 797 14142,'0'-14'730,"0"9"-522,3-3-49,-2 5 31,5-9-89,-2 10-55,0-10 35,5 7-141,-4-5 133,6-1-83,-1 3 70,-2-5 52,2 2 22,0-1-67,-1-1-23,1 5-28,0-2-13,-5 0 23,4 4 12,-8-2-20,5 6 19,-5-1-18,5 3 17,-4 0-18,0 0 10,-2 3-11,0 1 12,0 7-40,-2 0 30,0 6-37,-4-1 0,5 7 22,-5-6-27,5 6 35,-5-8-25,5 2 13,-2-2-15,0-1-139,2 0-71,-5-2-96,4 0-19,0-6-516,2 3 141,0-8-557,0 2 540,2-3-2,0 0 225,4 0-33,-5-3-27,2-1-1,-3-3 1</inkml:trace>
  <inkml:trace contextRef="#ctx0" brushRef="#br2" timeOffset="18">3913 954 10813,'-16'0'798,"8"2"-507,6 0 90,-1 4 51,3-5 283,0 2-234,3-3 73,1 0-241,7 0-251,0 0 95,6-3-185,-1 2-225,7-5 98,-6 2-169,6-1-157,-5 0 226,1 3-248,1-1 243,-5 3-701,0 0 209,-3 0-365,-6 0 463,5-2 300,-5-3-1,4-2 1</inkml:trace>
  <inkml:trace contextRef="#ctx0" brushRef="#br2" timeOffset="19">3999 1039 10813,'-15'0'422,"11"0"-4,-2 0 283,5 3-138,-2-2-72,3 5-85,0-4 19,0 0-210,0 1 57,3-1-94,-2 3-123,8-3 6,-6 1-147,8 0 147,-8-2 66,6 5 79,-8-5 22,5 5-424,-5-5 101,5 5-339,-5-5 197,2 5 23,-3-5 102,-3 8 16,2-6 117,-8 8 210,6-8-43,-8 9 173,5-10 100,-4 10-174,0-9 97,2 8-148,-2-8-72,3 6 51,-1-8-26,4 5-49,-2-5 21,5 5-47,-2-5 110,3 2-105,3-3 27,1 0-101,3 0-51,4 0-150,-3 0 44,5 0-107,-2 0 123,6 0-305,-1 0 45,4 0-456,-1 0-420,-1 0 102,2 3-284,-4-2 382,4 8 132,-2-3-1,4 4 1</inkml:trace>
  <inkml:trace contextRef="#ctx0" brushRef="#br1" timeOffset="20">1884 1264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1" timeOffset="21">8005 1595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1" timeOffset="22">805 1962 10813,'-16'0'0,"11"0"0,1 0 998,0 0-162,3 0 1128,-1 0-1084,4 0 49,1 0-740,5-2-23,0-1-23,5-2-32,1-3-102,2 2 13,2-1-69,-2-1 72,5 4-443,-2-2-214,2 5-679,0-1-169,0 2-189,0 0 0,0 0 1</inkml:trace>
  <inkml:trace contextRef="#ctx0" brushRef="#br1" timeOffset="23">942 1783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1" timeOffset="24">805 1793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1" timeOffset="25">2710 1857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1" timeOffset="26">2794 1825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2" timeOffset="27">1418 2237 10813,'0'-12'-209,"-3"10"120,2 2 209,-5-3-47,4 1 141,0-3-67,2 3 45,-3-1 63,1 3-25,-4 0 9,5 0-8,-2 0-54,0 0 38,2-2 54,-5 0 46,5-4-11,-5 5-16,5-2-193,-5 3-29,2 0 6,0 0 67,-5 3-115,3-2 90,-7 8-212,5-3 176,-5 6-120,4-3 33,-1 4-3,0-5-16,5 5 139,-7-1-97,10 2 1,-7 0 10,7 0-22,0-2 67,2 1-40,0-8 13,0 7-9,0-9 30,0 5 21,0-4-9,2 1 10,0 1-21,7-5-94,-4 2 75,8-3-81,-4 0 14,3 0 48,-3 0-61,1 0 35,0-3 29,-2-1-43,2-6 48,1-2-115,-6-2 78,7-3-80,-10 1 89,10-4 119,-9 4-94,5-1 93,-6 3-121,1 0 176,-3 2-35,0 0 164,0 6-96,0-3-73,-3 8-41,1-5-75,-6 5-21,5-5 14,-9 5-3,10-2-330,-10 6 27,7-2-206,-6 8 115,1-4-561,5 8 186,-7-4-454,10 4 516,-7-5 84,8 5 90,-5-2-77,2 4 0,-4-1 0</inkml:trace>
  <inkml:trace contextRef="#ctx0" brushRef="#br2" timeOffset="28">2288 2265 10813,'-3'12'195,"1"-9"-2,-4-3 98,5 0 775,-2 0-581,6 0 534,-2 0-754,5 0-75,-1 0 77,-1-3-71,4 1 59,-2-6-68,4 2 48,0-4-154,-1 0 132,1 4-199,0-5 106,-5 8-68,4-8-18,-5 8 27,0-6-20,2 8-23,-4-2 119,0 3-96,-2 3 119,0 1-134,0 6 15,0 4 34,0 2-24,0 7 36,0-6-109,0 9 9,0-9-49,0 9-238,0-7-102,0 6-175,0-1 86,0-4-553,0 6 207,0-9-611,-2 8 274,-3-5 0,-2 5 0</inkml:trace>
  <inkml:trace contextRef="#ctx0" brushRef="#br0" timeOffset="29">995 2820 10813,'-30'8'-1284,"17"-6"1037,-2-2 36,4 0-49,3-2 53,-2-1 0,2-2 1</inkml:trace>
  <inkml:trace contextRef="#ctx0" brushRef="#br0" timeOffset="30">911 2852 9502,'-9'0'-1039,"7"0"927,2-3 115,0 2-146,-2-5 136,-1 2 0,-3-4 1</inkml:trace>
  <inkml:trace contextRef="#ctx0" brushRef="#br0" timeOffset="31">889 2809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32">477 3063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33">646 2809 10813,'-21'0'-122,"10"0"73,1 0 150,-1 0-92,3 0 115,-2 0-127,4 0 107,-2-2-113,1 1 52,3-3-129,-3 1 142,4-1 37,0 0 50,-3 3-347,4-1-213,-7 2-181,7 0 58,-4 0 214,2 0 97,-1 0-8,-2 0-1,-2 0 1</inkml:trace>
  <inkml:trace contextRef="#ctx0" brushRef="#br1" timeOffset="34">625 2852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0" timeOffset="35">350 2852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36">85 3021 10813,'-10'18'-322,"2"-14"143,2 5-39,-4-5 444,2 5-97,-1-2 296,0 2-296,5-3-63,-5 4-93,7-4 3,-4 4-108,5-6 36,-2 5-187,3-7-98,0 6 82,0-6-163,0 7 261,0-7-98,0 6 92,3-3 7,-2 2 29,5 0 139,-2 0 0,4 0 0</inkml:trace>
  <inkml:trace contextRef="#ctx0" brushRef="#br0" timeOffset="37">4022 3222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38">3789 2915 10813,'-18'-7'-220,"12"3"36,-4 1 274,2-3-78,-1 4 61,0-5 37,3 4-32,-4 0-316,2-1 65,-3 1-308,3 0 24,-4-2 235,5 2-164,-7 0 178,4-1 0,-2 1 0</inkml:trace>
  <inkml:trace contextRef="#ctx0" brushRef="#br0" timeOffset="39">3239 2862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40">2540 2915 10813,'-30'7'0,"17"-6"-292,-6 4-72,4-4-291,-5 3-1,1-1 1</inkml:trace>
  <inkml:trace contextRef="#ctx0" brushRef="#br0" timeOffset="41">2318 2894 10813,'-11'0'-932,"4"0"199,6 0 375,-1-2 152,0-1 75,-1-5 0,-3 0 0</inkml:trace>
  <inkml:trace contextRef="#ctx0" brushRef="#br0" timeOffset="42">2022 2883 10813,'-39'0'0,"24"2"0,-4-1-292,6 4-72,-4-6-291,6 0-1,-2-5 1</inkml:trace>
  <inkml:trace contextRef="#ctx0" brushRef="#br0" timeOffset="43">1588 2799 10813,'-40'-4'-513,"20"0"262,5 1 113,0 0-47,4-1 125,3 3-336,-2-2 91,2 3-126,-1 0 223,-2-2 163,1-1 0,-2-2 0</inkml:trace>
  <inkml:trace contextRef="#ctx0" brushRef="#br0" timeOffset="44">3292 3158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0" timeOffset="45">3800 3508 10813,'19'-10'-4,"-10"8"119,-2-6 27,0 5 121,1-5-488,-2 4 103,3-4-350,0 1-158,2 1 204,-1-4-156,1 2 271,-1-5 188,1-1-1,-1-2 1</inkml:trace>
  <inkml:trace contextRef="#ctx0" brushRef="#br0" timeOffset="46">3567 3571 10813,'18'-2'-339,"-12"1"30,2-3 239,-1 3 54,-1-1 117,2 2 2,-1 0 6,-2 0-273,3 0 62,-4 0-232,4 0-119,-1 0 111,-1 0-56,2 0 200,-1 0 128,0 0 0,0 0 0</inkml:trace>
  <inkml:trace contextRef="#ctx0" brushRef="#br0" timeOffset="47">3133 3550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48">1990 3582 10673,'11'0'512,"-8"0"-27,1 0-186,-1 0 179,0-2-118,4 1 207,-3-4-715,6 4 126,-2-3-476,3 3 279,-1-3-405,3 1 138,-2-1-297,6 0 299,-4 3-71,6-1 112,-6 2-107,4 0 315,-6 0 99,4 2 136,-1 1 0,2 3 0</inkml:trace>
  <inkml:trace contextRef="#ctx0" brushRef="#br0" timeOffset="49">2297 3592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0" timeOffset="50">7116 3151 10813,'-30'8'-1284,"17"-6"1037,-2-2 36,4 0-49,3-2 53,-2-1 0,2-2 1</inkml:trace>
  <inkml:trace contextRef="#ctx0" brushRef="#br0" timeOffset="51">7032 3183 9502,'-9'0'-1039,"7"0"927,2-3 115,0 2-146,-2-5 136,-1 2 0,-3-4 1</inkml:trace>
  <inkml:trace contextRef="#ctx0" brushRef="#br0" timeOffset="52">7010 3140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53">6598 3394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54">6767 3140 10813,'-21'0'-122,"10"0"73,1 0 150,-1 0-92,3 0 115,-2 0-127,4 0 107,-2-2-113,1 1 52,3-3-129,-3 1 142,4-1 37,0 0 50,-3 3-347,4-1-213,-7 2-181,7 0 58,-4 0 214,2 0 97,-1 0-8,-2 0-1,-2 0 1</inkml:trace>
  <inkml:trace contextRef="#ctx0" brushRef="#br1" timeOffset="55">6746 3183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0" timeOffset="56">6471 3183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57">6206 3352 10813,'-10'18'-322,"2"-14"143,2 5-39,-4-5 444,2 5-97,-1-2 296,0 2-296,5-3-63,-5 4-93,7-4 3,-4 4-108,5-6 36,-2 5-187,3-7-98,0 6 82,0-6-163,0 7 261,0-7-98,0 6 92,3-3 7,-2 2 29,5 0 139,-2 0 0,4 0 0</inkml:trace>
  <inkml:trace contextRef="#ctx0" brushRef="#br0" timeOffset="58">10143 3553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59">9910 3246 10813,'-18'-7'-220,"12"3"36,-4 1 274,2-3-78,-1 4 61,0-5 37,3 4-32,-4 0-316,2-1 65,-3 1-308,3 0 24,-4-2 235,5 2-164,-7 0 178,4-1 0,-2 1 0</inkml:trace>
  <inkml:trace contextRef="#ctx0" brushRef="#br0" timeOffset="60">9360 3193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61">8661 3246 10813,'-30'7'0,"17"-6"-292,-6 4-72,4-4-291,-5 3-1,1-1 1</inkml:trace>
  <inkml:trace contextRef="#ctx0" brushRef="#br0" timeOffset="62">8439 3225 10813,'-11'0'-932,"4"0"199,6 0 375,-1-2 152,0-1 75,-1-5 0,-3 0 0</inkml:trace>
  <inkml:trace contextRef="#ctx0" brushRef="#br0" timeOffset="63">8143 3214 10813,'-39'0'0,"24"2"0,-4-1-292,6 4-72,-4-6-291,6 0-1,-2-5 1</inkml:trace>
  <inkml:trace contextRef="#ctx0" brushRef="#br0" timeOffset="64">7709 3130 10813,'-40'-4'-513,"20"0"262,5 1 113,0 0-47,4-1 125,3 3-336,-2-2 91,2 3-126,-1 0 223,-2-2 163,1-1 0,-2-2 0</inkml:trace>
  <inkml:trace contextRef="#ctx0" brushRef="#br0" timeOffset="65">8111 3913 10673,'11'0'512,"-8"0"-27,1 0-186,-1 0 179,0-2-118,4 1 207,-3-4-715,6 4 126,-2-3-476,3 3 279,-1-3-405,3 1 138,-2-1-297,6 0 299,-4 3-71,6-1 112,-6 2-107,4 0 315,-6 0 99,4 2 136,-1 1 0,2 3 0</inkml:trace>
  <inkml:trace contextRef="#ctx0" brushRef="#br0" timeOffset="66">9254 3881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67">9688 3902 10813,'18'-2'-339,"-12"1"30,2-3 239,-1 3 54,-1-1 117,2 2 2,-1 0 6,-2 0-273,3 0 62,-4 0-232,4 0-119,-1 0 111,-1 0-56,2 0 200,-1 0 128,0 0 0,0 0 0</inkml:trace>
  <inkml:trace contextRef="#ctx0" brushRef="#br0" timeOffset="68">9921 3839 10813,'19'-10'-4,"-10"8"119,-2-6 27,0 5 121,1-5-488,-2 4 103,3-4-350,0 1-158,2 1 204,-1-4-156,1 2 271,-1-5 188,1-1-1,-1-2 1</inkml:trace>
  <inkml:trace contextRef="#ctx0" brushRef="#br1" timeOffset="69">6926 2293 10813,'-16'0'0,"11"0"0,1 0 998,0 0-162,3 0 1128,-1 0-1084,4 0 49,1 0-740,5-2-23,0-1-23,5-2-32,1-3-102,2 2 13,2-1-69,-2-1 72,5 4-443,-2-2-214,2 5-679,0-1-169,0 2-189,0 0 0,0 0 1</inkml:trace>
  <inkml:trace contextRef="#ctx0" brushRef="#br1" timeOffset="70">7063 2114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1" timeOffset="71">6926 2124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1" timeOffset="72">8831 2188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1" timeOffset="73">8915 2156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2" timeOffset="74">7535 2579 12077,'0'-16'630,"0"5"-460,2 8 31,0-5-44,4 6 41,-5-3-21,2 3 32,0-7-163,-2 7 57,5-7-76,-5 5 101,5 0 38,-5-5-137,8 6-4,-6-8-32,5 8 17,-3-9 73,-1 10-23,4-7-121,-5 5 88,6 0-80,-8-2 97,2 4-68,0 0 35,-2 2-36,5 0 155,-4 0 83,0 0 62,-2 2 42,0 0-108,-2 6-44,0-2-45,-4 7-36,2-2 16,0 6-35,-5-1 1,6 4-26,-8-1 34,8-1-112,-5 5 32,3-6-93,1 6-242,-2-7 81,2 1-179,0-3 166,-2 0-597,5-2 183,-2-2-457,3-3 97,0-3 408,3 2-191,1-5 363,6 2-1,1-3 1</inkml:trace>
  <inkml:trace contextRef="#ctx0" brushRef="#br2" timeOffset="75">8561 2608 10813,'0'-12'296,"0"9"-175,0 1 29,0 0-33,0-4 164,-3 5-59,2-2 69,-5 3-50,5 0 278,-2 0-342,0 0 253,2 0-399,-5 0 38,4 0 33,-3 0-62,3 0 59,-6 0-13,5 3 1,-8-2-13,8 8 68,-9-6-70,9 8 80,-8-5-19,5 7 28,-4-5-26,0 5 14,5-4 12,-4 3-6,8-3-3,-5 4-66,5-5-58,-5 2 23,4 0 4,0-4-25,2 6-47,0-10 9,0 10-100,0-9 78,0 8-9,0-8 8,2 5 93,0-6-29,4 1 14,-2 0-66,3-2-66,0 5-107,3-5 56,-1-1-144,3-4 240,0-6-120,-1 1 140,2-4 124,-4 5-89,3-5 89,-3 2 68,4-4-47,-7 1 179,5 0-162,-8 2 14,5 0-84,-3 3 0,-1-1-19,2 0-31,-5 2 23,2-2-20,-3 0 19,0 4-17,0-3 11,0 5-2,0 0-26,0-2-16,0 2-4,-3 0-147,-1-2-34,-3 4-93,-3 0-37,1 2 187,-4 0-46,2 2-600,-3 0-230,-3 6-719,-2-2 0,-2 4 0</inkml:trace>
  <inkml:trace contextRef="#ctx0" brushRef="#br0" timeOffset="76">9413 3489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24T09:21:31.914"/>
    </inkml:context>
    <inkml:brush xml:id="br0">
      <inkml:brushProperty name="width" value="0.025" units="cm"/>
      <inkml:brushProperty name="height" value="0.025" units="cm"/>
      <inkml:brushProperty name="color" value="#1F5FFE"/>
    </inkml:brush>
    <inkml:brush xml:id="br1">
      <inkml:brushProperty name="width" value="0.025" units="cm"/>
      <inkml:brushProperty name="height" value="0.025" units="cm"/>
    </inkml:brush>
    <inkml:brush xml:id="br2">
      <inkml:brushProperty name="width" value="0.025" units="cm"/>
      <inkml:brushProperty name="height" value="0.025" units="cm"/>
      <inkml:brushProperty name="color" value="#ED331F"/>
    </inkml:brush>
  </inkml:definitions>
  <inkml:trace contextRef="#ctx0" brushRef="#br0">5075 85 9288,'-12'0'1411,"10"0"-871,-1 0 649,1 0-1085,-3 0 11,3 0 93,-1 0-35,1 0 85,0 0-180,-4 0 44,5 0-57,-5 3 80,5-1-105,-5 3 91,2 0-104,0-1 101,-2 4-125,4-2 92,-3 4-94,3 0 111,-3-4-105,3 5 67,-4-8-74,5 8 98,-5-5-35,5 4 37,-2 0-119,3-1-30,-3 1-4,2 0 4,-5-2 15,5 2 69,-2 0-80,3-4 82,0 5-10,0-8 10,0 9-15,0-10 76,0 10-63,0-9 61,0 8-64,0-8-13,0 8 16,0-8-13,0 9 4,0-7 9,0 5-5,3 0 13,-2-1-57,5 1 46,-5 0-55,5-2 62,-5 2-60,5 0 42,-2-1-51,1 1 57,0 0-36,0-5 23,-1 7-26,2-9 96,-2 8-58,0-8 62,2 6-58,-5-8-5,5 5 11,-5-5-12,5 5 7,-2-5-4,1 2 7,0-3-7,-3 3-7,3-2 9,-3 5-11,6-5-28,-5 2 27,9-3-31,-9 0 38,8 0-15,-5 0 6,4 0-10,0 3 10,-2-1 2,2 3-4,0-3 5,-1 1 8,1-3-3,0 0 5,-5 0-10,7-3 0,-7 1 1,5-6 3,0 5-2,-4-9 3,6 10-3,-10-10 6,10 7-32,-7-5 19,5-1-17,1 3 19,-6-5-30,7 2 19,-10-4-22,10 1-61,-9 0 68,5 0-76,-3 2 90,-1-1-39,2 5 26,-2-5-36,0 2 37,2-4 54,-5 4-39,2-2 44,-3 5 51,0-2-79,3 0 86,-2 4-100,5-5-5,-5 8 21,2-9 11,-3 9 53,0-8 9,0 8-10,0-8-26,0 8-3,0-8-23,0 8 25,0-9-28,0 9 11,0-8-11,0 8 17,0-8 20,0 8-28,0-9 34,-3 7-10,2-8 15,-5 4 0,2-3-2,0 3-9,-5-1-14,6 0 17,-8 4-27,8-5 34,-8 8-13,5-6 11,-4 5-33,0 0 1,2-2-7,-5 5 21,1-2-25,-2 3-10,0 0-1,-1 0-82,1-3 43,0 2-73,0-5 73,-1 5-61,1-2 50,0 3-64,2 0 46,0 0-265,3 3 78,-4-2-183,5 8 153,-5-1-1221,4 9 532,-1 5-1065,0 6 841,2 5-1,-2 3 1</inkml:trace>
  <inkml:trace contextRef="#ctx0" brushRef="#br1" timeOffset="1">3955 797 14142,'0'-14'730,"0"9"-522,3-3-49,-2 5 31,5-9-89,-2 10-55,0-10 35,5 7-141,-4-5 133,6-1-83,-1 3 70,-2-5 52,2 2 22,0-1-67,-1-1-23,1 5-28,0-2-13,-5 0 23,4 4 12,-8-2-20,5 6 19,-5-1-18,5 3 17,-4 0-18,0 0 10,-2 3-11,0 1 12,0 7-40,-2 0 30,0 6-37,-4-1 0,5 7 22,-5-6-27,5 6 35,-5-8-25,5 2 13,-2-2-15,0-1-139,2 0-71,-5-2-96,4 0-19,0-6-516,2 3 141,0-8-557,0 2 540,2-3-2,0 0 225,4 0-33,-5-3-27,2-1-1,-3-3 1</inkml:trace>
  <inkml:trace contextRef="#ctx0" brushRef="#br1" timeOffset="2">3912 954 10813,'-16'0'798,"8"2"-507,6 0 90,-1 4 51,3-5 283,0 2-234,3-3 73,1 0-241,7 0-251,0 0 95,6-3-185,-1 2-225,7-5 98,-6 2-169,6-1-157,-5 0 226,1 3-248,1-1 243,-5 3-701,0 0 209,-3 0-365,-6 0 463,5-2 300,-5-3-1,4-2 1</inkml:trace>
  <inkml:trace contextRef="#ctx0" brushRef="#br1" timeOffset="3">3998 1039 10813,'-15'0'422,"11"0"-4,-2 0 283,5 3-138,-2-2-72,3 5-85,0-4 19,0 0-210,0 1 57,3-1-94,-2 3-123,8-3 6,-6 1-147,8 0 147,-8-2 66,6 5 79,-8-5 22,5 5-424,-5-5 101,5 5-339,-5-5 197,2 5 23,-3-5 102,-3 8 16,2-6 117,-8 8 210,6-8-43,-8 9 173,5-10 100,-4 10-174,0-9 97,2 8-148,-2-8-72,3 6 51,-1-8-26,4 5-49,-2-5 21,5 5-47,-2-5 110,3 2-105,3-3 27,1 0-101,3 0-51,4 0-150,-3 0 44,5 0-107,-2 0 123,6 0-305,-1 0 45,4 0-456,-1 0-420,-1 0 102,2 3-284,-4-2 382,4 8 132,-2-3-1,4 4 1</inkml:trace>
  <inkml:trace contextRef="#ctx0" brushRef="#br0" timeOffset="4">3492 100 10813,'-4'-12'964,"-2"6"-617,5 5 248,-2-5-216,0 5 81,2-2-125,-5 3 73,4 0 589,0 0-602,2 3 445,0 1-740,0 6-19,0 2 12,0 2-3,0 3 9,0 1-63,0 7 12,0 0-89,0 1 40,0 1-25,0-7 68,0 3-89,-3-5 55,1-2-93,-3 3 83,3-9-141,-1 2 77,3-4-107,0-4 8,0 2 40,0-5-76,0 5 6,0-5-745,0 2-204,0-6-718,0-1 0,0-3 1</inkml:trace>
  <inkml:trace contextRef="#ctx0" brushRef="#br0" timeOffset="5">3435 171 10813,'-4'-12'284,"-5"10"-34,6 2 258,-5 0-195,4-3-59,-1 1-62,0-3-46,3 3 471,-1-3-96,3 3 319,0-4-235,0 2-175,0 0-139,3-5-115,-1 4-86,6-5 22,-5 0-27,6 4 35,-5-6-8,3 10-5,0-10 12,3 9-19,-1-5-40,3 6 32,-3 0-34,4 2 32,-5 2-41,5 0 0,-1 6-21,2-5 4,0 9 2,3-7 17,-1 5-11,4 0 41,-7-1-19,3 4 13,-8-2-53,5 3 34,-5-2-36,3 3 45,-4-8-20,-3 14 23,2-13-22,-5 13 2,2-8-50,-3 7-18,-3-4 7,-1 4 5,-6-2 46,-2 1-7,-5 1 2,-1-4 39,-4 1-10,-2-3 19,1 0 19,-4-2-7,1 1 2,-2-5-6,2 2-167,-1 0 31,7-4-83,-3 5 71,8-8-351,-2 6 95,5-8-249,2 2 261,6-3-789,4 0-173,4-3-886,6-1 0,2-3 0</inkml:trace>
  <inkml:trace contextRef="#ctx0" brushRef="#br0" timeOffset="6">1058 3487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0" timeOffset="7">31 3285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8">6152 3616 10813,'0'12'-777,"0"-3"655,0-7 112,0 6-19,0-6-60,0 7 57,0-7-66,2 4 79,-1-3-48,6 0 31,-3 4-38,5-5-24,0 4 44,-1-2-48,2-1 63,-4 3-20,6-4 9,-3 5-6,6-4 5,-3 0-112,3 1 78,-4-3-101,4 1 128,-1-2-15,0 0 12,1 2-7,-4-1 160,2 4-117,-3-4 114,1 1 75,0-2-54,-1 0 209,-1 2-211,0-1 98,-3 3-47,4-3-1,-4 1-4,4-2 6,-4 0-51,4 0 89,-2 0-153,3 0-61,2 0 42,-4 0-14,7 0 23,-10 0-43,9 0-9,-10 0-133,7 0 177,-1 0-132,0 0 123,4 0-112,-3 0-48,0 3 16,-1-2 5,2 5-2,-2-4 74,6 4-93,-4-2-12,6-1-39,-4 1-5,3-3 12,0 1 6,-1-2 100,3 0-66,-1 0 146,2 0 0,0 0 0</inkml:trace>
  <inkml:trace contextRef="#ctx0" brushRef="#br0" timeOffset="9">7179 3818 10813,'8'2'-61,"-4"-1"-117,-3 3 138,6-3-83,-5 1 210,6-2 27,-5 0-42,7 0 92,-5 0-150,9 0-124,-4 0-5,5 0-88,-4 0 2,6 0-60,-4 0 18,4 0 4,-3 0 31,-1 0-37,4 0 3,-4 0 24,6 0 81,-6 0 21,6 0 38,-7 0 23,7 0 55,-6 0 0,6 0 0,-6 0 44,4 0-77,-3 0 66,-1 0 161,2 0-33,-3 0 204,1 0-220,-3 0 73,1 0-148,-1 0 53,1 0-44,-1 0-42,1 0 97,2 2-72,-2-1-53,4 4-80,-3-4 13,1 1 14,-1-2-65,0 0 30,3 0-183,-4-2 122,2 1 10,-2-4 68,1 4 0,0-1 137,3 2-112,-4 0 110,2 0-117,-2 0 8,-1 2-5,3-1 4,-1 6-72,2-3 61,0 3-48,0 1 50,3-2-3,-4 4-27,4-2-1,-4 3 1</inkml:trace>
  <inkml:trace contextRef="#ctx0" brushRef="#br2" timeOffset="10">7962 1849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2" timeOffset="11">8152 1786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2" timeOffset="12">1841 1518 11996,'-9'0'1552,"5"0"-1300,3 0-137,-5 0 26,2 2 21,-6 1-33,2 7 6,-5-1-141,1 8 28,-5-2 119,3 5-54,-7-1 139,2 2-73,-2 1 30,0-1-57,0 2 48,0-1-138,0 4 123,-1-4-114,1 1 20,-2 0-46,1 0 19,-2 2-14,1-1 14,3 3-89,-4-1 38,1 3-9,-1-2 108,-3 4-40,3-1 0,-5 2-89,3-1-58,-2 1 22,-1 0-10,4-3 70,-5 2 42,7-3-42,-5 2 93,6-2-52,-1 0 57,2-3-61,-1-2-61,1 0 47,0-1-48,0 4 70,0-4-1,0 1 6,-1-1-4,1-1-43,0 0 25,2 0-37,-1 0 63,5-2-21,-4 1 20,6-5-29,-4 4-13,6-6 7,-2 4-8,3-5 19,1-2-1,-1 0 0,6-6-4,-4 4-77,6-6 60,-5 5-60,6-4 82,-3 0-143,3 1 102,-3 0-118,1-1 140,-1 1-25,-2-1 18,4 0-28,-7 4 48,7-5-38,-4 4 27,3-5-34,0 3 92,-2-3-65,2 4 72,0-4-242,-1 1 32,3-2-1004,-1 0 568,2 2-619,0-1 415,0 3 161,0 0-137,2-1 204,1 3 135,4-2 0,2 4 1</inkml:trace>
  <inkml:trace contextRef="#ctx0" brushRef="#br2" timeOffset="13">2031 1455 10813,'0'-9'-2477,"0"7"2332,0 0 145,-2 1 0,1-4 0,-3 4 0,1-1 0,0 2 0,-2 0 0,2 0 87,0 0-63,-3 0 67,2 0-94,-4 0 9,1 0-5,2 2-2,-3-1 7,6 4-3,-7-4 9,7 1-93,-6-2 67,6 2-73,-5-1 94,4 3 48,0-3-38,-1 2 32,3-3 72,-4 0 30,4 0 5,-3 0-25,3 0 102,-1 0-38,0 0 196,1 0-171,-3 0-44,3 0 2138,-2 0-1522,3 2 1667,0-1-2180,0 5-59,0-2-138,3 6 25,-2-4-25,5 4 82,-2-4-27,6 4 67,-2-4-72,3 3 44,1-2-30,0 2 0,5 0 25,-4 1-27,6 1-16,-4 2 15,3-2 22,0 6-2,-2-4 63,5 6-74,-2-4 35,2 5-48,0-1 38,0 4-32,0-1-23,3 4 0,-2-2-39,3 3-23,-3 1 10,2 0-17,-3 2 0,2-2 1,-1 3-8,6-4 17,-5 4-4,7-6-11,-7 5 1,7-5 9,-7 4 16,7-1 8,-7-2-18,5 3 13,-6-5-9,1 5 7,-2-5-9,0 3 20,1-2-15,-1-1 18,-2 1-28,1 0 21,-3-1-26,1 3 34,0-3-44,-3 3 31,4-2-26,-7-1-2,7 1-12,-6-2 1,6 0 1,-6-2-6,6 0-4,-6 0-2,6-2-1,-7 2-18,7-7-23,-6 3-2,4-3-27,-5 0 34,0 1 1,-1-4-3,0 2 7,-1-2-21,1-1 7,-1 1-37,1-1 58,-3 1-34,2-1 36,-4 1-4,4 0 3,-4 1-7,4 0 5,-4 3 11,1-1-8,1-1 10,-2 2 31,2-3 11,-3-2 2,-2 0-6,1-6-89,-3 5-6,4-7-3,-2 4 17,0-3-64,1 0 25,-3 2-96,3-4 91,-3 1 15,4-2 32,-4 0 14,3 0-413,-3 2 104,3-1-282,-3 3-465,1-3-339,1 1-734,-2-2-244,3 0 0,-1 0 0</inkml:trace>
  <inkml:trace contextRef="#ctx0" brushRef="#br0" timeOffset="14">5403 214 10813,'-16'0'-593,"5"0"131,8 0 196,-9 0 330,10 0 69,-10 0 102,9 0-29,-5 0 10,6 0 2284,0 0-1652,4 0 1627,0 0-2342,6 0-18,-5 2 2,9 0 2,-7 6-2,8-5-16,-1 9 22,2-9-23,0 8-63,0-8 58,1 8-63,-1-8 68,3 9-49,-1-10 29,4 10-38,-2-9 11,3 8 9,1-8-15,2 8 24,-1-5 12,1 4-21,0 3 23,-1-6-61,4 13 8,-1-14-13,3 16 10,-4-16 1,2 17 2,-4-17-9,4 14 12,-1-13 17,5 8 9,-1-3-26,4 2 12,-6 0-24,1 3 15,-6-1-8,4 4 42,-1-4-35,2 1 40,-2-3-14,1 0-6,-4 3 17,4-1-18,-1 4-27,2-4 26,-2 1-29,1 0 31,-4-1-33,4 4 24,-1-5-32,2 5 42,1-4-19,-1 4 14,-2-4-14,4 1-42,-6-3 21,9 0-20,-9-2 6,6 1 30,-7-5-29,4 5 32,-1-5-23,2 5 20,1-4-21,-4 1-11,2 0 16,-4-2-17,4 2 18,-4 0-14,4-1 4,-7 4-10,6-2 19,-6 3-35,4-2 22,-3 1-24,1-5-5,-4 5 30,5-2-34,-6 4 37,9-1 33,-9-3-22,6 2 22,-5-4 7,1 1 8,4 0 10,-6-5-14,6 7-4,-8-7-19,5 5 19,-4 1-10,4-6 22,-4 7-18,1-10 34,-3 10-93,0-9 52,1 8-48,-1-8 51,0 8-23,0-8 11,1 9-20,-1-7 1,0 5 13,0 0-12,-2-1 11,1 1-1,-5 0 0,5-5 0,-4 7-2,3-9 44,-3 8-33,1-8 38,0 6-33,-2-5-4,2 0 7,0 2-7,-4-5-6,5 2 9,-8 0-9,9-2-31,-9 5 26,5-4-27,-4 0 36,1-2 1,0 0-3,0 0-6,-1 0-44,2 0-89,-5 0-5,5 0-39,-5 0-114,5 0 61,-5 0-102,5 0 98,-5 0-82,5 0 50,-2 3-73,1-1-135,3 3 121,-2-3-139,4 3 205,0-3-1278,-2 4 516,5-2-1149,-1 0 799,2 2-1,0-2 1</inkml:trace>
  <inkml:trace contextRef="#ctx0" brushRef="#br0" timeOffset="15">2066 1269 9660,'12'-15'-1031,"-9"11"1011,-3-2 94,0 5-44,0-2 5,0 0 23,0 2-92,0-5 57,0 5 23,0-2 69,0 0-47,0 2 46,0-5-96,0 5 529,0-2-354,2 3 348,0 0-449,4 0-55,-5 0 45,5 0-70,-5 0 50,8-3-62,-4 1 71,8-6-33,-1 5 16,2-8-14,0 8 35,0-9-10,3 7 10,-1-5-17,7 0 7,-3 1-5,7-4 10,-1 2-59,2-1 42,1 0-43,-1 3 51,1-4-53,2 2 39,-1-3-41,4-1 50,-1 1-5,0 0-4,4 2 3,-6 0-50,9 3 30,-8-4-35,8 2 39,-9-3 23,9-1-15,-6 1 18,7 3-24,-3-2 4,6 4-4,-9-4 3,11 2-1,-10 0-70,5-2 47,-2 4-48,-2-4 28,4 2 28,-4 0-29,4-2 0,-6 4 24,4-4-32,-4 2 34,3-3 18,1 2-14,-5-1 14,3 5-3,-7-5-16,1 4 18,1-3-17,-2 6 13,4-5-3,-7 8 7,3-6-4,-7 5-7,1 0 11,0-2-9,-1 4-77,1 0 50,-2-1-61,-1 1 78,-3-3-44,5 3 31,-6-3-40,6 3 57,-4-4-17,-1 5 15,2-2-20,-4 0 111,4 2-78,-4-5 80,4 2-93,-2 0 66,1-2-40,1 2 49,-5-1-81,2 0 10,-2 0-2,-1 1 12,0-2-97,0 2 69,1 0-74,-1-2 68,3 2 25,-1 0-30,4-2 19,-5 2 38,2-1-36,-2-1 28,-1 2-36,0 0 7,3-2-1,-1 5 7,4-5-8,-4 5 0,1-5 10,-3 5 4,0-2-8,1 0 11,-1 2-15,0-5 2,0 4 5,1-3-12,-1 3 8,0-4-9,0 2 64,1 0-48,2-2 53,-2 2-89,5 0 26,-4-5-21,1 6 8,-3-5 18,1 3-17,-1 1 20,0-2-49,0 2 32,1 0-34,-1-2-25,-3 2 48,2 0-58,-4-2 67,1 5-105,0-2-20,-5 0-15,4 1 26,-8-3-187,5 3 66,-4-1-264,3 3 258,-3 0-51,1 0 123,-3 3-561,0-1 308,0 6-391,0-2 429,0 7-1,0-2 1</inkml:trace>
  <inkml:trace contextRef="#ctx0" brushRef="#br0" timeOffset="16">6686 328 10813,'-11'-10'635,"5"8"131,5-3-84,-5 3 452,2-4-396,-1 5-117,-1-5-241,5 5 10,-5-5-152,5 5-65,-5-2 31,2 3-70,0-3 1,-5 2-17,6-5 35,-8 4-70,5 0-4,-4 2-47,0 0 23,2 0-31,-2 0 24,0 0-69,1 0 68,-1 2-50,0 3 54,5 2-75,-7 3-16,9-2-17,-5 2-15,6 0-52,-1-1 54,3 4-56,0-2 52,0 1 2,0 0-2,0-3 16,0 4 10,0-2 40,3 1-9,1 1 9,4-5-15,2 2-4,-2 0 1,5-4-7,-2 5 5,4-8 46,-1 6-28,3-8 44,-1 5-29,4-5-4,-5 5 6,3-5 71,-4 5-24,-3-5 77,2 5-74,-7-2 128,2 1-62,-3 0 88,-1 0-59,2-1 96,-8 4-18,1-2 52,-9 7-17,-2-2-91,-2 4 47,-3-4-85,1 2 44,-7-5-34,4 2 7,-6-2-78,1-4-29,4-1-49,-6-3 66,6 0-324,-4 0 128,3-3-221,2 1 208,2-3-542,6 0 144,-2 1-377,7-2-390,-2 5-9,6-2-711,-1 3 0,3 0 0</inkml:trace>
  <inkml:trace contextRef="#ctx0" brushRef="#br1" timeOffset="17">6079 939 13135,'4'-14'1022,"5"7"-778,-6 0-56,8-3 74,-5 1-120,7-3-57,-5 3 10,5-4 4,-4 7-123,1-5 32,0 8-212,-5-8 105,4 8 19,-8-6 72,5 8 34,-4-2-48,3 3-8,-3 0 26,1 0-27,-3 3 134,0 1-77,0 6-11,0-1 6,0 6-10,0-8-162,-3 14 40,1-16-159,-3 15 165,3-13-377,-4 9 156,5-5-250,-5 1 167,5 1 215,-2-8-75,3 4 176,0-8-429,0 2-18,0 0-374,0 1 0,0 3 1</inkml:trace>
  <inkml:trace contextRef="#ctx0" brushRef="#br1" timeOffset="18">6022 1096 13462,'29'-14'580,"-15"10"-625,0-2 24,3 2-176,2-1-256,2-3 152,1 5-191,-4-6 222,-1 8-376,-2-5 115,-1 5-274,0-5 59,-2 5 401,0-2-141,-6 3 315,3 0 0,-5 0 0</inkml:trace>
  <inkml:trace contextRef="#ctx0" brushRef="#br1" timeOffset="19">6079 1196 10063,'14'-4'1542,"-6"-2"-1105,-1 5-162,3-2-6,-5 3-93,7 0-6,-7 0-134,6 0 100,-4 0-100,-3 0-19,2 0-52,-5 0-10,5 3 33,-5-2 70,2 8 34,-6-7-64,2 10-25,-8-6-56,4 6 21,-8-3-20,1 4 196,-2-5-6,0 5 22,2-4-43,-1 4 130,5-5-41,-2 2 173,0 0-20,4-4-15,-2 5-39,6-8-53,-1 6-84,3-8-55,0 5 2,0-5-44,0 5-9,3-5 3,2 2 14,7-3-44,1 0 44,10 0-48,-3-3 41,7-1-112,-1-3 27,2-3-73,1 1-313,-3-1-83,1 3-177,-10 0-499,4 3 284,-11-2-484,6 5 228,-5-2 0,3 3 0</inkml:trace>
  <inkml:trace contextRef="#ctx0" brushRef="#br2" timeOffset="20">804 1962 10813,'-16'0'0,"11"0"0,1 0 998,0 0-162,3 0 1128,-1 0-1084,4 0 49,1 0-740,5-2-23,0-1-23,5-2-32,1-3-102,2 2 13,2-1-69,-2-1 72,5 4-443,-2-2-214,2 5-679,0-1-169,0 2-189,0 0 0,0 0 1</inkml:trace>
  <inkml:trace contextRef="#ctx0" brushRef="#br2" timeOffset="21">941 1783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2" timeOffset="22">804 1793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2" timeOffset="23">1883 1264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2" timeOffset="24">8830 2188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2" timeOffset="25">8914 2156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2" timeOffset="26">8004 1595 10312,'0'-11'1096,"0"8"-961,0-3 308,0 4 13,0-5 204,0 4-85,2 0-54,-1-3-137,4 4-8,-4-7-114,1 7 52,-2-6-69,0 5-4,0-3-112,0 3-32,0 0-18,0-2 21,0 4-47,0-3-2,0 3-11,-2-3 9,1 3-26,-4-1 15,2 2-72,0 0 9,-3 0 4,2 0-26,-4 0 60,1 2-43,0-1 64,0 3-49,-1-1 10,2 0 2,-1 4-7,-1-5 21,4 6 8,-4-5-8,3 5 7,-2-6-26,0 7-11,2-7 4,-3 6-1,6-6 2,-7 7-7,7-7-8,-6 6 10,6-3 17,-7 2 6,7 0-12,-4-2-20,3 3 12,-1-6-14,0 7 18,3-5 12,-3 3-10,3 1 10,-4-2-10,4 2 45,-1-1-31,2-1 34,0 2-6,0-1-23,2-1 28,-1 4-33,4-2 18,-4 1-14,3 0 16,-1-4-5,3 3-2,1-6 4,-1 7-4,2-7-6,-1 6 8,-1-6-8,2 5 14,-1-4-33,0 0 26,0 1-27,0-3-13,0 4 23,2-4-27,0 3 34,1-3-22,1 1 15,0-2-19,-1 0 17,1 0-3,-1 0 1,1 0-4,-1 0 51,1-2-37,0 1 38,-1-5-43,1 3 26,-1-5-13,1 6 16,-1-7-24,1 7 0,-2-6 2,0 6 1,-3-7 13,4 5-10,-2-3 9,3-1-5,0 2-3,-3-4 3,2 2-8,-4-3 1,1 1-3,1 1 2,-4 0 31,2 2 37,-5-2 16,2 0 20,-3-1-6,0-1 2,0 3-16,0-2-14,-3 4 16,2-2-6,-5 1 28,2 1-23,-4-2-17,1 3-13,1 0 18,-4 2-18,4-2 9,-4 2-11,6 0 0,-5-1-14,5 3 22,-3-1-29,-1-1-9,4 2-27,-4-3 6,4 3 5,-6-1-72,4 2 25,-6 0-77,7 0 54,-8 0 34,8 0 18,-7 0-7,4 0-82,-3 2-19,3-1-47,0 3-313,3-3-494,2 4-418,-2-4-430,4 7 41,-1-1 0,2 6 0</inkml:trace>
  <inkml:trace contextRef="#ctx0" brushRef="#br2" timeOffset="27">2709 1857 10813,'-9'0'1232,"7"0"-660,2-2-99,0 1 278,0-6-305,0 5 197,0-6-223,0 5 67,2-5-142,-1 6-138,4-5-32,-2 4-33,0 0 94,3-1-42,-2 1 68,6 0 15,-1-2-73,1 4 43,1-1-70,-1 2-44,1-2-14,-1 1-9,1-3-267,2 1 84,-2-1-174,6-2 181,-4 4 59,4-4 69,-3 5 0,-1-2-1094,2 3-294,-1 3-1132,2 0 0,0 2 1</inkml:trace>
  <inkml:trace contextRef="#ctx0" brushRef="#br2" timeOffset="28">2793 1825 10813,'0'-12'254,"0"4"-44,0 6 197,0-7-115,0 7 184,0-4-53,0 5 189,0-4-98,0 4-144,0-3 33,0 3 305,0-1-376,-2 2 303,1 2-582,-3 1 38,3 5-45,-1 0 61,2 5-57,-2-2 41,1 6-33,-4-4 8,4 6-17,-1-6 5,0 6-11,1-6-18,-3 4 3,3-4-35,-1 1 29,0 1-73,1-3 23,-4 0-71,4-3-9,-1 0 35,2-2-26,0 0 47,0 0-264,0-2-205,0 1-163,0-5-1559,0 1 1266,2-2-1084,-1 0 1487,4 0 0,-2 0 0</inkml:trace>
  <inkml:trace contextRef="#ctx0" brushRef="#br1" timeOffset="29">1443 2251 10813,'0'12'940,"0"-9"-619,-3-3-70,2 2-30,-5 0-47,4 4 221,0-5-50,4 2 319,0-3-564,7 0 47,-4 0-413,11 0 263,-3 0-566,7 0 259,-4-3-400,1 2 317,-2-8 262,-1 3 41,1-4-303,-1 3-109,-2 0-436,-2 0 0,-3-1 1</inkml:trace>
  <inkml:trace contextRef="#ctx0" brushRef="#br1" timeOffset="30">1472 2049 10948,'0'12'1108,"0"-9"-811,-3-3-11,2 0 5,-5 0-160,4 0 275,-1 0-359,6-3 359,-1 2-450,6-8 169,-2 3-200,4-7 178,0 2-15,-1-4 132,1 1-89,-3 2 96,0-1-292,-2 8 95,1-4-260,-5 5 116,5-1-60,-5-1 135,5 5-10,-5-2 65,2 6 17,-3 1-21,0 6 18,0 2 28,0 5-35,0-1 26,0 7-128,0-6 74,0 7-78,0-9 96,0 3-342,0-4 78,0-2-242,0-2-325,0-3 228,0-3-357,0 2 403,0-5-135,0-1 359,0-1-160,3-8 320,1 4 0,4-5 1</inkml:trace>
  <inkml:trace contextRef="#ctx0" brushRef="#br1" timeOffset="31">1486 2381 13573,'16'0'703,"-4"0"-558,-10 0-144,10 0 58,-9 0-206,6 0-35,-5 0 127,0 3-146,2-2 96,-5 8 91,2-6 1,-3 8 109,0-8-100,0 9 152,-3-7-74,2 6 97,-8-1 87,6-5-80,-5 7 46,3-9-54,1 8 189,-2-8-130,5 9 153,-2-9-183,3 5-59,0-3-30,0-1 13,0 2-136,0-5 44,0 2-103,3-3 109,1 0-280,6 0-68,2 0-149,2-3-568,1-1 349,2-3-612,-1-3 304,7-2-151,-3-5 0,5-2 0</inkml:trace>
  <inkml:trace contextRef="#ctx0" brushRef="#br1" timeOffset="32">2264 2222 10813,'0'-14'-798,"0"7"499,0-3 1030,0-2-142,0 1 604,0-2-473,0 4-246,3-4-111,-1 2-82,4-4-175,-5 4 73,5-2-81,-5 4-65,5-1 57,-5 3-182,5-1 166,-4 4-112,3-2 67,-3 5 12,1-2-233,0 3 176,-2 3-305,8 1 157,-6 6-59,5 2 148,-6 2-40,3 1-182,-3-1 23,7 1-168,-7-1-423,7 0 198,-5-2-344,1 1 439,3-7 185,-2 5 129,7-5-1,-1 4 1</inkml:trace>
  <inkml:trace contextRef="#ctx0" brushRef="#br1" timeOffset="33">2337 2309 10813,'-16'11'1296,"7"-8"-1625,8-3 436,-2 0-684,6 0 782,-2 0-255,8 0 90,-4 0-91,8-3-305,2 2 66,1-8-275,4 6-42,-4-5 101,1 6-53,-3-3 311,-2 3 116,1-4 132,-5 5 0,3-2 0</inkml:trace>
  <inkml:trace contextRef="#ctx0" brushRef="#br1" timeOffset="34">2394 2395 11949,'19'0'760,"-9"0"-740,0 0-59,-4 0 42,3 0-164,-5 0 172,0 0-105,2 0 158,-5 0-85,2 0 65,-3 3 12,0 1-50,0 4 32,-3 2 300,2-4-55,-5 5 215,2-8 173,0 6-164,-2-5 174,4 0-289,-1 2-194,3-2-44,0 1-76,0 1 64,0-2-35,3 0 12,2 2-10,5-5-435,1 5-163,6-4-772,2 3-144,6-3-342,1 1 0,3-3 0</inkml:trace>
  <inkml:trace contextRef="#ctx0" brushRef="#br2" timeOffset="35">6925 2293 10813,'-16'0'0,"11"0"0,1 0 998,0 0-162,3 0 1128,-1 0-1084,4 0 49,1 0-740,5-2-23,0-1-23,5-2-32,1-3-102,2 2 13,2-1-69,-2-1 72,5 4-443,-2-2-214,2 5-679,0-1-169,0 2-189,0 0 0,0 0 1</inkml:trace>
  <inkml:trace contextRef="#ctx0" brushRef="#br2" timeOffset="36">7062 2114 10813,'0'-9'-1051,"0"5"888,0 3 115,0-3 418,0 3-61,0-2 293,0 6-192,0-2-158,0 3-32,0-1-74,0 0 127,0 4 36,0-5 19,0 6-10,0-4 84,-2 6-30,1-2 176,-3 3-75,3-1-83,-3 3 19,3-1-182,-4 5-66,2-5-68,0 8-47,-1-6 44,3 6-48,-1-3 4,-1 4-45,2-7-44,-3 3 23,3-5-57,-1 1 82,2-3 6,0 1 42,0-3-23,0 2-86,0-6-654,0 2 44,0-5-740,0 2 227,2-6-201,1 0 0,3-2 1</inkml:trace>
  <inkml:trace contextRef="#ctx0" brushRef="#br2" timeOffset="37">6925 2124 10813,'-9'-2'479,"7"1"-245,0-3 22,1 3-21,-3-1 87,3 2 741,-1 0-648,2 2 504,0 1-794,0 4-49,0 2 56,0 1-125,0 3 104,0-1-72,0 5 153,0-3-87,0 4 69,-3 0-246,2-1 85,-3 1-209,1 0 95,0-3-20,-1 4 106,0-6-32,1 4-31,-1-6-16,3 2-112,-1-2 117,2-3-233,0 2 108,0-6-220,0 2 215,0-5-44,0 2-347,0-1 26,0-1-279,0 3 304,0-3-36,0 3 106,0-3 28,0 4 114,0-2 167,0 2 0,0 0 0</inkml:trace>
  <inkml:trace contextRef="#ctx0" brushRef="#br1" timeOffset="38">7554 2741 10813,'-12'-4'605,"9"-2"-43,3 5 503,0-2-96,3 0 203,-2 2-1084,8-5-48,-3 4-234,4-1 27,-3 3 69,0 0-55,-2 0 193,1 0-4,-5 0 248,2 0-162,-3 3 5,0-1-203,-3 6-156,-1-2 34,-6 4-50,1 0 145,-4-1 275,7 1 35,-5 0 259,8-4-80,-9 3-121,9-5 9,-5 0-178,6 2 9,-1-5-33,3 5 2,0-4 1,0 3-59,0-3 65,0 1-65,3-3-63,1 3 4,7-2-79,0 5 65,4-5-550,-1 2-28,3-3-377,-1 0-726,4 0 858,-4 0-658,4 0 908,-1 0 0,3 0 1</inkml:trace>
  <inkml:trace contextRef="#ctx0" brushRef="#br1" timeOffset="39">7525 2640 10813,'-16'0'1356,"7"0"-964,8 0 873,-2 0-558,6 0 286,1 0-714,6 0-172,2 0-34,2-3 20,1 2-52,2-8-78,-1 7 72,4-7-763,-4 5 191,1-1-486,-3-1-491,1 5 767,-4-2-691,2 3 792,-4 0-1,1 0 1</inkml:trace>
  <inkml:trace contextRef="#ctx0" brushRef="#br1" timeOffset="40">7539 2511 10813,'-16'0'0,"8"0"0,6 0 307,-1 0 291,3-3 175,0 1 37,0-6-218,0 5-311,3-9-44,1 7-107,4-6 44,2 1-152,-2 2 92,5-5-238,-1 1 116,0 1 57,1-2 42,-5 7-29,2-6-15,-2 10-50,-1-7 34,-3 7-27,2 0-1,-5 2-68,2 0 137,-3 2-18,0 3 99,0 5-84,0 1-28,0 4 28,0-1-26,-3 3 32,2-4-1,-5 6 1,5-9 8,-2 3-187,3-5 54,0-1-186,0-3-54,0 2-451,0-5 37,0 5-210,0-5-150,0 5 262,0-4-241,0 0 464,0 1 197,0-1 167,0 4-1,0-2 1</inkml:trace>
  <inkml:trace contextRef="#ctx0" brushRef="#br1" timeOffset="41">8418 2914 10813,'0'-14'-1094,"3"9"908,-1-3 26,6 5 236,-5-9 26,6 10 21,-5-10-23,0 9 32,2-8 38,-1 8 16,-1-6 167,2 8-155,-5-2 208,2 3-48,0 0 33,-2 0-101,5 0 4,-4 0 230,0 0-292,-2 3 190,0-2-466,3 5 36,-1-5-134,4 5 178,-5-5-108,2 5 123,-3-1-9,0-1 7,0 2-6,0-2-135,0 0 62,0 5-78,0-6 90,0 8 103,0-8-68,0 9 64,-3-7-77,2 6 207,-5-1-53,4-5 182,-3 7-257,3-9-39,-4 6-78,5-5 22,-2 0 97,6 2 19,-2-5-9,11 2-420,-5-3-313,15 0-226,-5 0-203,10 0 228,-1-3-86,3-1 0,0-3 1</inkml:trace>
  <inkml:trace contextRef="#ctx0" brushRef="#br1" timeOffset="42">8389 2770 13474,'-11'0'1321,"8"0"-1064,6 0 5,-2 0-155,11-3 68,-5 2-186,12-8-230,-6 6 53,7-8-163,-4 8-451,4-6 314,-4 5-486,1 0 501,-2-2 143,-1 4 112,0-1-238,1 3-66,-4 0-262,0 0 0,-4 0 1</inkml:trace>
  <inkml:trace contextRef="#ctx0" brushRef="#br1" timeOffset="43">8404 2568 13348,'4'-29'140,"5"15"-40,-3 0-41,4-1 28,0 4 24,-4-2-3,2 7-43,-3-6-112,-1 10 69,2-7-150,-5 7 167,2 0-37,-3 4 103,0 0-42,0 7-38,0-4 26,0 8-45,0 2 47,0 1-203,0 4 51,0-4-179,0 1-375,0-3 129,0-2-264,0 1 335,0-5 135,0 3 142,0-4-226,3-3 39,-2 2-242,5-2 0,-2 3 1</inkml:trace>
  <inkml:trace contextRef="#ctx0" brushRef="#br0" timeOffset="44">995 2820 10813,'-30'8'-1284,"17"-6"1037,-2-2 36,4 0-49,3-2 53,-2-1 0,2-2 1</inkml:trace>
  <inkml:trace contextRef="#ctx0" brushRef="#br0" timeOffset="45">911 2852 9502,'-9'0'-1039,"7"0"927,2-3 115,0 2-146,-2-5 136,-1 2 0,-3-4 1</inkml:trace>
  <inkml:trace contextRef="#ctx0" brushRef="#br0" timeOffset="46">889 2809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47">477 3063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48">646 2809 10813,'-21'0'-122,"10"0"73,1 0 150,-1 0-92,3 0 115,-2 0-127,4 0 107,-2-2-113,1 1 52,3-3-129,-3 1 142,4-1 37,0 0 50,-3 3-347,4-1-213,-7 2-181,7 0 58,-4 0 214,2 0 97,-1 0-8,-2 0-1,-2 0 1</inkml:trace>
  <inkml:trace contextRef="#ctx0" brushRef="#br2" timeOffset="49">625 2852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0" timeOffset="50">350 2852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51">85 3021 10813,'-10'18'-322,"2"-14"143,2 5-39,-4-5 444,2 5-97,-1-2 296,0 2-296,5-3-63,-5 4-93,7-4 3,-4 4-108,5-6 36,-2 5-187,3-7-98,0 6 82,0-6-163,0 7 261,0-7-98,0 6 92,3-3 7,-2 2 29,5 0 139,-2 0 0,4 0 0</inkml:trace>
  <inkml:trace contextRef="#ctx0" brushRef="#br0" timeOffset="52">2540 2915 10813,'-30'7'0,"17"-6"-292,-6 4-72,4-4-291,-5 3-1,1-1 1</inkml:trace>
  <inkml:trace contextRef="#ctx0" brushRef="#br0" timeOffset="53">2318 2894 10813,'-11'0'-932,"4"0"199,6 0 375,-1-2 152,0-1 75,-1-5 0,-3 0 0</inkml:trace>
  <inkml:trace contextRef="#ctx0" brushRef="#br0" timeOffset="54">2022 2883 10813,'-39'0'0,"24"2"0,-4-1-292,6 4-72,-4-6-291,6 0-1,-2-5 1</inkml:trace>
  <inkml:trace contextRef="#ctx0" brushRef="#br0" timeOffset="55">1588 2799 10813,'-40'-4'-513,"20"0"262,5 1 113,0 0-47,4-1 125,3 3-336,-2-2 91,2 3-126,-1 0 223,-2-2 163,1-1 0,-2-2 0</inkml:trace>
  <inkml:trace contextRef="#ctx0" brushRef="#br0" timeOffset="56">4022 3222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57">3789 2915 10813,'-18'-7'-220,"12"3"36,-4 1 274,2-3-78,-1 4 61,0-5 37,3 4-32,-4 0-316,2-1 65,-3 1-308,3 0 24,-4-2 235,5 2-164,-7 0 178,4-1 0,-2 1 0</inkml:trace>
  <inkml:trace contextRef="#ctx0" brushRef="#br0" timeOffset="58">3239 2862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59">3291 3158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0" timeOffset="60">7115 3151 10813,'-30'8'-1284,"17"-6"1037,-2-2 36,4 0-49,3-2 53,-2-1 0,2-2 1</inkml:trace>
  <inkml:trace contextRef="#ctx0" brushRef="#br0" timeOffset="61">7031 3183 9502,'-9'0'-1039,"7"0"927,2-3 115,0 2-146,-2-5 136,-1 2 0,-3-4 1</inkml:trace>
  <inkml:trace contextRef="#ctx0" brushRef="#br0" timeOffset="62">7009 3140 10813,'-11'0'-31,"4"0"67,4 2-12,-2-1 12,0 4 119,-3-4 1,4 1 114,-4-4-236,3 1 18,-2-4-209,-1 2 186,4 0-36,-4-1 35,4 3 18,-4-1 9,1-1 97,3 2 0,-5-3-241,7 3-331,-7-1-85,7 4-130,-6-1 23,6 3 206,-7-3-42,7 4 210,-6-2 138,4 4 0,-4 2 1</inkml:trace>
  <inkml:trace contextRef="#ctx0" brushRef="#br0" timeOffset="63">6597 3394 9485,'-8'-8'278,"7"6"-20,-3 2 27,3 0 51,-3 0 14,3 0-16,-4 0-147,4 0 35,-3-3-50,3 2 46,-1-3-47,0 3 32,1-1-60,-4 0 53,4 1-49,-1-3 70,0 3-26,1-2 0,-3 3-4,1 0-6,0 0-51,-2 0 52,4 0-57,-3 0 17,3 0 19,-5 0-19,4 0 31,-5 0-83,6 0-41,-3 0-13,3 0-104,-6 0 59,5 0-26,-4 0 43,3 3 100,0-2-18,-4 5 17,5-4-134,-4 7 69,3-7-89,0 4 89,-2-3 109,2 0-59,0 2 76,-1-2-108,3 0-2,-4 3 1,4-4-11,-3 7-48,3-7 39,-3 6-56,3-5 63,-4 5-20,4-6 2,-1 5-2,2-4-24,0 0-20,0 3 4,0-4-6,0 7 24,0-7 8,0 6-11,0-3 10,0 2 1,0 0-1,0 0 2,0 0-8,0 1 4,0-4-5,0 4 10,0-6 12,0 7-8,0-7 10,0 6-19,0-5 2,2 3-1,-1-3 2,4 0 8,-2 2-5,0-2 7,1 0-10,-1 1-6,3-1 3,-1 0-5,3 2 3,-4-4 7,4 1-7,-4-2 7,4 2-2,-1-1-3,0 3 3,0-3 14,0 1-12,0-2 15,2 0-19,-2 0-9,2 0 7,-5 0-6,5 0 10,-5 0 21,4 0-16,-1 0 15,-1 0-14,2 0-1,-1 0 0,-1-2 0,4 1 18,-4-3-13,4 1 15,-4 0-19,2-4-2,-1 5 5,-1-6-5,2 6-3,-1-7 4,-3 7 0,5-4 0,-5 3-32,4-1 20,-1 0-27,-3 1 5,5 0-9,-7-4-2,6 5 2,-6-4 33,7 3-13,-7-2 10,6-1-20,-6-1 7,7 0-11,-7 0 8,7 0 28,-7 2-13,4-3 19,-5 4-24,3-4 48,-3 1-33,4 1 40,-4-2-14,1 1 16,-2 0-3,0-2 3,0 2 3,0-2-24,0 3 29,0-4-33,0 4 3,0-4 3,0 6 10,0-5 28,0 7 19,0-6 2,0 4-19,-2-4 5,1 3-3,-6 0 8,5 2-5,-6-4-23,6 5 1,-7-4 2,7 3 0,-7-1-4,7 0 2,-6 3-39,4-1-24,-4 0-30,1 1 20,1-4-15,-4 4 24,4-1-2,-4 2-4,4 0-146,-2 0 23,1 2-107,1 2-224,-2 3 127,1 2-204,0 1 114,-2 1-878,0 1 210,1 0-584,-2 3 561,4-1 222,-3 1 0,0 1 0</inkml:trace>
  <inkml:trace contextRef="#ctx0" brushRef="#br0" timeOffset="64">6766 3140 10813,'-21'0'-122,"10"0"73,1 0 150,-1 0-92,3 0 115,-2 0-127,4 0 107,-2-2-113,1 1 52,3-3-129,-3 1 142,4-1 37,0 0 50,-3 3-347,4-1-213,-7 2-181,7 0 58,-4 0 214,2 0 97,-1 0-8,-2 0-1,-2 0 1</inkml:trace>
  <inkml:trace contextRef="#ctx0" brushRef="#br2" timeOffset="65">6745 3183 8790,'0'-9'1226,"0"7"-969,-2 2 343,1 0-459,-4 0-66,4 0 355,-1 0-234,0 0 219,1 0-158,-3 2-110,1-1 124,0 5-153,-4-3 112,5 3 10,-6-3 35,5 0-151,-5 4 31,4-5-112,-4 6 126,3-6-131,0 7-10,0-7-41,-1 4 8,-1-3 116,3 1-27,-5 2 43,5-4-151,-4 7 104,3-7-139,0 6 148,2-6-279,-2 5 77,4-4-248,-1 0-268,2 1 103,0-1-195,0 0 289,0 4-358,2-5 325,1 6-394,3-5 413,-1 3 0,0-3 0</inkml:trace>
  <inkml:trace contextRef="#ctx0" brushRef="#br0" timeOffset="66">6470 3183 10813,'-21'9'-768,"10"-7"597,0 7-53,1-7 43,1 4 70,0-5 25,5 1-18,-5-2 129,7 0-86,-4 0 98,2 0-118,-1 0 162,0 0-108,-3 0 120,4 0-52,-4 0 28,6 2 1,-7-1-12,7 6-178,-6-5-10,5 6-6,-3-3 36,3 4-1,0-3-12,-4 4-81,3-4 0,-3 2 0</inkml:trace>
  <inkml:trace contextRef="#ctx0" brushRef="#br0" timeOffset="67">6205 3352 10813,'-10'18'-322,"2"-14"143,2 5-39,-4-5 444,2 5-97,-1-2 296,0 2-296,5-3-63,-5 4-93,7-4 3,-4 4-108,5-6 36,-2 5-187,3-7-98,0 6 82,0-6-163,0 7 261,0-7-98,0 6 92,3-3 7,-2 2 29,5 0 139,-2 0 0,4 0 0</inkml:trace>
  <inkml:trace contextRef="#ctx0" brushRef="#br0" timeOffset="68">8660 3246 10813,'-30'7'0,"17"-6"-292,-6 4-72,4-4-291,-5 3-1,1-1 1</inkml:trace>
  <inkml:trace contextRef="#ctx0" brushRef="#br0" timeOffset="69">8438 3225 10813,'-11'0'-932,"4"0"199,6 0 375,-1-2 152,0-1 75,-1-5 0,-3 0 0</inkml:trace>
  <inkml:trace contextRef="#ctx0" brushRef="#br0" timeOffset="70">8142 3214 10813,'-39'0'0,"24"2"0,-4-1-292,6 4-72,-4-6-291,6 0-1,-2-5 1</inkml:trace>
  <inkml:trace contextRef="#ctx0" brushRef="#br0" timeOffset="71">7708 3130 10813,'-40'-4'-513,"20"0"262,5 1 113,0 0-47,4-1 125,3 3-336,-2-2 91,2 3-126,-1 0 223,-2-2 163,1-1 0,-2-2 0</inkml:trace>
  <inkml:trace contextRef="#ctx0" brushRef="#br0" timeOffset="72">10142 3553 10813,'-5'-24'-32,"-3"9"274,0 3-70,-3-1 195,1 3-126,-1-1-188,1 1 28,1 1-182,0 0-20,2 2 92,-2-2-118,2 2 201,-2-2-309,3 3 173,-4-2-242,4 1 190,-4 0-113,4-2 82,-2 3-155,1-4-94,3 4 53,-5-4-167,5 2 228,-3-3 98,-1 1 132,4-1 70,-5 0 0,5 1 0,-3-1 0</inkml:trace>
  <inkml:trace contextRef="#ctx0" brushRef="#br0" timeOffset="73">9909 3246 10813,'-18'-7'-220,"12"3"36,-4 1 274,2-3-78,-1 4 61,0-5 37,3 4-32,-4 0-316,2-1 65,-3 1-308,3 0 24,-4-2 235,5 2-164,-7 0 178,4-1 0,-2 1 0</inkml:trace>
  <inkml:trace contextRef="#ctx0" brushRef="#br0" timeOffset="74">9359 3193 10813,'-29'0'-1008,"18"0"1008,-4-2 0,3 1 509,-3-3-49,4 3 338,-2-1-1005,3 2-37,1 0-581,-1 0 326,4 0-19,-3 0 129,0 0-53,-1 0 269,-1 2 89,0-1 84,1 3 0,-1-3 0,1 3 0,-1-3 0,1 4 0,-1-4 0,0 1 0,-1 0 0,-2 1 0,-2 2 0</inkml:trace>
  <inkml:trace contextRef="#ctx0" brushRef="#br0" timeOffset="75">9412 3489 11827,'-8'-10'810,"7"7"-554,-1-2-11,2 4 7,0-3 29,0 3 22,0-3 36,0 3 198,0-1-227,-2 2 148,1-2-216,-3 1-80,1-4-4,0 4-76,-2-1 11,4 2-9,-3-2 16,3 1-89,-5-3 35,3 3-85,-3-1 39,3 2-9,-2 0 28,-1 0 8,-1 0 10,3 2 12,-5-1-22,7 3 21,-6-3-9,6 3 1,-7-3-7,7 4 17,-4-4-11,2 3 17,1-3-3,-3 3-54,4-1-6,-7 0-11,5 4-33,-3-3 36,1 3-9,1 1 8,2-2 1,-3 4 25,3-4-36,-5 4 14,6-4 6,-5 1-10,4 1 16,0-2 4,-1 4-7,1-2 6,0 3-16,-2-3-17,4 2 10,-1-4-8,2 4 26,0-2 0,0 0-3,0 2 2,0-4 0,0 2 0,0-1-1,0-3 8,0 5-7,0-7 8,2 4-8,-1-2 13,4-1-8,-2 3 9,0-4-7,3 5 35,-2-4-23,4 0 26,-1 1-12,-2-1-18,3 0 23,-6 2-27,7-2 48,-7 0-35,6 1 40,-4-3-10,4 1-18,-1-2 23,0 0-28,2 0-6,-3 0 8,4 0-6,-4 0 19,4 0-39,-2 0 34,3 0-34,0-2-1,-1 1-11,1-3-2,-3 3 6,2-3 3,-4 3 15,4-4-23,-4 4 47,3-3-22,-2 3 21,2-3-26,-2 1 16,2 0-11,-3-4 15,2 5-15,-1-4-2,0 3 3,2-1 2,-2-2-42,2 4 37,-5-7-37,5 7 40,-5-6-34,3 6 17,1-7-22,-4 7 23,5-6 23,-7 6-21,6-7 18,-6 7-23,5-7 5,-6 5-4,3-3 54,-3-1 9,3 4 54,-3-4-36,1 4 16,-2-4-22,0 1-6,0 2 9,0-3 3,0 4-16,0-4 17,0 1 0,-2 3 10,1-5-5,-5 7 6,4-6-37,-7 6 4,7-7 2,-6 7 0,6-7-10,-7 5 9,5-3-9,-4-1 2,1 4 9,3-4-2,-5 6-5,7-7-1,-6 5-7,4-3 0,-4 1-25,1 1 31,2 2-32,-3-2 36,4 4-9,-6-3 3,4 3-3,-4-3-28,4 3-65,-4-1 3,4 2-57,-3 0-192,4 0 46,-3 0-135,6 0 151,-7 0-507,7 0 173,-6 2-1061,6-1 162,-7 7-556,5 0 0,-3 5 0</inkml:trace>
  <inkml:trace contextRef="#ctx0" brushRef="#br0" timeOffset="76">8110 3913 10673,'11'0'512,"-8"0"-27,1 0-186,-1 0 179,0-2-118,4 1 207,-3-4-715,6 4 126,-2-3-476,3 3 279,-1-3-405,3 1 138,-2-1-297,6 0 299,-4 3-71,6-1 112,-6 2-107,4 0 315,-6 0 99,4 2 136,-1 1 0,2 3 0</inkml:trace>
  <inkml:trace contextRef="#ctx0" brushRef="#br0" timeOffset="77">9253 3881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78">9687 3902 10813,'18'-2'-339,"-12"1"30,2-3 239,-1 3 54,-1-1 117,2 2 2,-1 0 6,-2 0-273,3 0 62,-4 0-232,4 0-119,-1 0 111,-1 0-56,2 0 200,-1 0 128,0 0 0,0 0 0</inkml:trace>
  <inkml:trace contextRef="#ctx0" brushRef="#br0" timeOffset="79">9920 3839 10813,'19'-10'-4,"-10"8"119,-2-6 27,0 5 121,1-5-488,-2 4 103,3-4-350,0 1-158,2 1 204,-1-4-156,1 2 271,-1-5 188,1-1-1,-1-2 1</inkml:trace>
  <inkml:trace contextRef="#ctx0" brushRef="#br0" timeOffset="80">1989 3582 10673,'11'0'512,"-8"0"-27,1 0-186,-1 0 179,0-2-118,4 1 207,-3-4-715,6 4 126,-2-3-476,3 3 279,-1-3-405,3 1 138,-2-1-297,6 0 299,-4 3-71,6-1 112,-6 2-107,4 0 315,-6 0 99,4 2 136,-1 1 0,2 3 0</inkml:trace>
  <inkml:trace contextRef="#ctx0" brushRef="#br0" timeOffset="81">2296 3592 10813,'14'0'-664,"-7"0"666,1 0-161,-2 0 113,3 2-186,0-1 72,-1 4 123,2-4-4,-4 1 131,4 0-279,-2-1 53,3 3-248,-1 0 155,1-1 5,0 3 110,-1-4 23,-1 5 208,0-6 31,-3 3-1,4-3-82,-1 3 149,1-3-85,1 1 255,-1-4-213,1 1-41,-1-3-46,3 3-49,-1-3-178,5 3 12,-3-4-157,7 4 80,-2-1 26,2 0-45,0-1 0,0-2 1</inkml:trace>
  <inkml:trace contextRef="#ctx0" brushRef="#br0" timeOffset="82">3132 3550 10813,'12'0'890,"-6"0"-934,-3 2 13,0-1-297,4 6 213,-5-5-287,6 6 107,-3-6-236,4 5 230,-3-6 167,4 1 31,-4-2 75,4 0 138,-2 0-95,3 0 98,0 0-129,-1 0-107,1 0-27,-1 0-33,3 0-130,-1 0 57,2 0 26,0 0 63,2 2 167,2 1 0,1 2 0</inkml:trace>
  <inkml:trace contextRef="#ctx0" brushRef="#br0" timeOffset="83">3566 3571 10813,'18'-2'-339,"-12"1"30,2-3 239,-1 3 54,-1-1 117,2 2 2,-1 0 6,-2 0-273,3 0 62,-4 0-232,4 0-119,-1 0 111,-1 0-56,2 0 200,-1 0 128,0 0 0,0 0 0</inkml:trace>
  <inkml:trace contextRef="#ctx0" brushRef="#br0" timeOffset="84">3799 3508 10813,'19'-10'-4,"-10"8"119,-2-6 27,0 5 121,1-5-488,-2 4 103,3-4-350,0 1-158,2 1 204,-1-4-156,1 2 271,-1-5 188,1-1-1,-1-2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25EE0C-C70B-4B4D-8EC3-AE610838755D}" type="datetimeFigureOut">
              <a:rPr lang="en-US"/>
              <a:pPr>
                <a:defRPr/>
              </a:pPr>
              <a:t>9/23/2018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AC58-0F34-4457-82CE-76AA463951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812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2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73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73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24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5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550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270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633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24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96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6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2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847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44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58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857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857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857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653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656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86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2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787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732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633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857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24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948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535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766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766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32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2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2917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1954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483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9876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3873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24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7201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5746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245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2317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4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057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100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3688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6987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103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6103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6103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9802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4491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10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0965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5919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62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11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00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2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AAC58-0F34-4457-82CE-76AA463951B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73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0757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7"/>
            <a:ext cx="8229600" cy="47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457200" y="119675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9445294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7210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B78A-261B-42AD-BE33-2E6002424AE1}" type="datetime1">
              <a:rPr lang="en-US" smtClean="0"/>
              <a:pPr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5" descr="C:\martin\cvshome\Articles\camnep-internal\pubs\slides\trust-aamas2009\fig\ATG.pn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990601" y="6324600"/>
            <a:ext cx="1092338" cy="409904"/>
          </a:xfrm>
          <a:prstGeom prst="rect">
            <a:avLst/>
          </a:prstGeom>
          <a:noFill/>
        </p:spPr>
      </p:pic>
      <p:pic>
        <p:nvPicPr>
          <p:cNvPr id="11" name="Picture 4" descr="C:\martin\cvshome\Articles\camnep-internal\pubs\slides\trust-aamas2009\fig\logo_cvut_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7064"/>
            <a:ext cx="457200" cy="348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8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3973-D9A2-4C8A-99A3-32CB5BD6F2AC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581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3973-D9A2-4C8A-99A3-32CB5BD6F2AC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240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8"/>
          </a:xfrm>
        </p:spPr>
        <p:txBody>
          <a:bodyPr bIns="28797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4" descr="D:\phd\logo_cvu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767382" cy="560055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347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55577" y="4437112"/>
            <a:ext cx="7776864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033854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457200" y="119675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7350040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7"/>
            <a:ext cx="4041775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457200" y="119675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078433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7200" y="764705"/>
            <a:ext cx="7787208" cy="3600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457200" y="119675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92940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767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2527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55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4072"/>
            <a:ext cx="7787208" cy="576064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229600" cy="4713387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2967D-CFD0-4274-A01F-CB9A6BCB1C01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DDE3-62B0-4983-961D-D9920F218E8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9" y="251004"/>
            <a:ext cx="792088" cy="5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2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7" r:id="rId14"/>
    <p:sldLayoutId id="2147483797" r:id="rId15"/>
    <p:sldLayoutId id="2147483818" r:id="rId16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05" rtl="0" eaLnBrk="1" latinLnBrk="0" hangingPunct="1">
        <a:spcBef>
          <a:spcPct val="0"/>
        </a:spcBef>
        <a:buNone/>
        <a:defRPr sz="2900" b="1" kern="1200" baseline="0">
          <a:solidFill>
            <a:schemeClr val="tx2"/>
          </a:solidFill>
          <a:latin typeface="Arial" pitchFamily="34" charset="0"/>
          <a:ea typeface="Verdana" pitchFamily="34" charset="0"/>
          <a:cs typeface="Arial" pitchFamily="34" charset="0"/>
        </a:defRPr>
      </a:lvl1pPr>
    </p:titleStyle>
    <p:bodyStyle>
      <a:lvl1pPr marL="0" indent="0" algn="l" defTabSz="914305" rtl="0" eaLnBrk="1" latinLnBrk="0" hangingPunct="1">
        <a:lnSpc>
          <a:spcPts val="2600"/>
        </a:lnSpc>
        <a:spcBef>
          <a:spcPts val="1499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457153" indent="0" algn="l" defTabSz="914305" rtl="0" eaLnBrk="1" latinLnBrk="0" hangingPunct="1">
        <a:lnSpc>
          <a:spcPts val="2400"/>
        </a:lnSpc>
        <a:spcBef>
          <a:spcPts val="800"/>
        </a:spcBef>
        <a:buFont typeface="Arial" pitchFamily="34" charset="0"/>
        <a:buNone/>
        <a:defRPr sz="2200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914305" indent="0" algn="l" defTabSz="914305" rtl="0" eaLnBrk="1" latinLnBrk="0" hangingPunct="1">
        <a:lnSpc>
          <a:spcPts val="1800"/>
        </a:lnSpc>
        <a:spcBef>
          <a:spcPts val="600"/>
        </a:spcBef>
        <a:buFont typeface="Arial" pitchFamily="34" charset="0"/>
        <a:buNone/>
        <a:defRPr sz="2000" kern="1200" baseline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371458" indent="0" algn="l" defTabSz="914305" rtl="0" eaLnBrk="1" latinLnBrk="0" hangingPunct="1">
        <a:lnSpc>
          <a:spcPts val="1600"/>
        </a:lnSpc>
        <a:spcBef>
          <a:spcPts val="400"/>
        </a:spcBef>
        <a:buFont typeface="Arial" pitchFamily="34" charset="0"/>
        <a:buNone/>
        <a:defRPr sz="1800" kern="1200" baseline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1828610" indent="0" algn="l" defTabSz="914305" rtl="0" eaLnBrk="1" latinLnBrk="0" hangingPunct="1">
        <a:lnSpc>
          <a:spcPts val="1600"/>
        </a:lnSpc>
        <a:spcBef>
          <a:spcPts val="400"/>
        </a:spcBef>
        <a:buFont typeface="Arial" pitchFamily="34" charset="0"/>
        <a:buNone/>
        <a:defRPr sz="1800" kern="1200" baseline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60.png"/><Relationship Id="rId4" Type="http://schemas.openxmlformats.org/officeDocument/2006/relationships/image" Target="../media/image38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10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4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0.xml"/><Relationship Id="rId4" Type="http://schemas.openxmlformats.org/officeDocument/2006/relationships/image" Target="../media/image16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0.emf"/><Relationship Id="rId4" Type="http://schemas.openxmlformats.org/officeDocument/2006/relationships/customXml" Target="../ink/ink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.png"/><Relationship Id="rId7" Type="http://schemas.openxmlformats.org/officeDocument/2006/relationships/image" Target="../media/image2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7.png"/><Relationship Id="rId5" Type="http://schemas.openxmlformats.org/officeDocument/2006/relationships/image" Target="../media/image250.png"/><Relationship Id="rId10" Type="http://schemas.openxmlformats.org/officeDocument/2006/relationships/image" Target="../media/image36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16.png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370.png"/><Relationship Id="rId5" Type="http://schemas.openxmlformats.org/officeDocument/2006/relationships/image" Target="../media/image18.png"/><Relationship Id="rId10" Type="http://schemas.openxmlformats.org/officeDocument/2006/relationships/image" Target="../media/image361.png"/><Relationship Id="rId4" Type="http://schemas.openxmlformats.org/officeDocument/2006/relationships/image" Target="../media/image17.png"/><Relationship Id="rId9" Type="http://schemas.openxmlformats.org/officeDocument/2006/relationships/image" Target="../media/image3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74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7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99592" y="2214554"/>
            <a:ext cx="7416824" cy="12446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Algorithms for learning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simple and complex </a:t>
            </a:r>
            <a:r>
              <a:rPr lang="en-US" sz="4000" dirty="0" smtClean="0"/>
              <a:t>games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4052664"/>
            <a:ext cx="7344816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Viliam</a:t>
            </a:r>
            <a:r>
              <a:rPr lang="en-US" sz="2000" b="1" dirty="0" smtClean="0"/>
              <a:t> Lis</a:t>
            </a:r>
            <a:r>
              <a:rPr lang="cs-CZ" sz="2000" b="1" dirty="0" smtClean="0"/>
              <a:t>ý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Artificial Intelligence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Department of Computer </a:t>
            </a:r>
            <a:r>
              <a:rPr lang="en-US" sz="1800" dirty="0" smtClean="0"/>
              <a:t>Science, Faculty of Electrical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Czech Technical University in Prague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(Sep 24, 2018)</a:t>
            </a:r>
            <a:endParaRPr lang="en-US" sz="1800" dirty="0"/>
          </a:p>
        </p:txBody>
      </p:sp>
      <p:pic>
        <p:nvPicPr>
          <p:cNvPr id="9" name="Picture 4" descr="D:\phd\logo_cv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368936"/>
            <a:ext cx="1534763" cy="1120110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2248" y="148751"/>
            <a:ext cx="1911752" cy="114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8936"/>
            <a:ext cx="1652136" cy="1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99592" y="2214554"/>
            <a:ext cx="7416824" cy="12446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Algorithms for learning </a:t>
            </a:r>
            <a:br>
              <a:rPr lang="en-US" sz="4000" dirty="0"/>
            </a:br>
            <a:r>
              <a:rPr lang="en-US" sz="4000" dirty="0"/>
              <a:t>in simple and complex games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 smtClean="0"/>
              <a:t>Introduction to Online Learning and Prediction</a:t>
            </a:r>
            <a:endParaRPr lang="en-US" sz="27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4052664"/>
            <a:ext cx="7344816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Viliam</a:t>
            </a:r>
            <a:r>
              <a:rPr lang="en-US" sz="2000" b="1" dirty="0" smtClean="0"/>
              <a:t> Lis</a:t>
            </a:r>
            <a:r>
              <a:rPr lang="cs-CZ" sz="2000" b="1" dirty="0" smtClean="0"/>
              <a:t>ý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Artificial Intelligence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Department of Computer </a:t>
            </a:r>
            <a:r>
              <a:rPr lang="en-US" sz="1800" dirty="0" smtClean="0"/>
              <a:t>Science, Faculty of Electrical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Czech Technical University in Prague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(Sep 24, 2018)</a:t>
            </a:r>
            <a:endParaRPr lang="en-US" sz="1800" dirty="0"/>
          </a:p>
        </p:txBody>
      </p:sp>
      <p:pic>
        <p:nvPicPr>
          <p:cNvPr id="9" name="Picture 4" descr="D:\phd\logo_cv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368936"/>
            <a:ext cx="1534763" cy="1120110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1832" y="148751"/>
            <a:ext cx="1512168" cy="114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8936"/>
            <a:ext cx="1652136" cy="1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/>
              <a:t>l</a:t>
            </a:r>
            <a:r>
              <a:rPr lang="en-US" dirty="0" smtClean="0"/>
              <a:t>imited look-ahead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100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843808" y="1340768"/>
            <a:ext cx="3312368" cy="22322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56176" y="3163009"/>
                <a:ext cx="1181862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r>
                        <a:rPr lang="en-US" sz="2000" b="1" i="0" smtClean="0">
                          <a:latin typeface="Cambria Math"/>
                        </a:rPr>
                        <m:t>𝐑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163009"/>
                <a:ext cx="118186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835696" y="3573016"/>
            <a:ext cx="54726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ends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565246" y="3469186"/>
            <a:ext cx="180000" cy="18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39952" y="3417136"/>
            <a:ext cx="1009372" cy="2840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54453" y="3417136"/>
            <a:ext cx="1018424" cy="272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41608" y="3417136"/>
            <a:ext cx="1018424" cy="272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88024" y="3421069"/>
            <a:ext cx="1009372" cy="2840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90620" y="3417136"/>
            <a:ext cx="1009372" cy="2840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42162" y="3477543"/>
            <a:ext cx="180000" cy="18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17140" y="3477543"/>
            <a:ext cx="180000" cy="18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14474" y="3573016"/>
                <a:ext cx="1675522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)→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74" y="3573016"/>
                <a:ext cx="167552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12902" y="3933056"/>
                <a:ext cx="2138021" cy="41165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𝟐𝟔𝟓𝟐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𝟐𝟔𝟓𝟐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902" y="3933056"/>
                <a:ext cx="2138021" cy="4116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6228184" y="3212976"/>
            <a:ext cx="1024051" cy="306177"/>
            <a:chOff x="6228184" y="3212976"/>
            <a:chExt cx="1024051" cy="30617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228184" y="3212976"/>
              <a:ext cx="1024051" cy="3061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228184" y="3212976"/>
              <a:ext cx="1024051" cy="3061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3382875" y="3379051"/>
            <a:ext cx="2523526" cy="34817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07504" y="1052736"/>
            <a:ext cx="3017968" cy="1800200"/>
            <a:chOff x="107504" y="1052736"/>
            <a:chExt cx="3017968" cy="1800200"/>
          </a:xfrm>
        </p:grpSpPr>
        <p:sp>
          <p:nvSpPr>
            <p:cNvPr id="18" name="Oval 17"/>
            <p:cNvSpPr/>
            <p:nvPr/>
          </p:nvSpPr>
          <p:spPr>
            <a:xfrm>
              <a:off x="107504" y="1052736"/>
              <a:ext cx="3017968" cy="1800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5647" y="1556792"/>
              <a:ext cx="714145" cy="543135"/>
            </a:xfrm>
            <a:prstGeom prst="rect">
              <a:avLst/>
            </a:prstGeom>
            <a:noFill/>
            <a:effectLst>
              <a:glow rad="520700">
                <a:schemeClr val="accent1">
                  <a:alpha val="60000"/>
                </a:schemeClr>
              </a:glow>
              <a:softEdge rad="31750"/>
            </a:effectLst>
          </p:spPr>
          <p:txBody>
            <a:bodyPr wrap="none" rtlCol="0">
              <a:spAutoFit/>
            </a:bodyPr>
            <a:lstStyle/>
            <a:p>
              <a:r>
                <a:rPr lang="sk-SK" b="1" dirty="0"/>
                <a:t> </a:t>
              </a:r>
              <a:r>
                <a:rPr lang="sk-SK" b="1" dirty="0" smtClean="0"/>
                <a:t>5</a:t>
              </a:r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5147" y="1763524"/>
              <a:ext cx="633507" cy="369332"/>
            </a:xfrm>
            <a:prstGeom prst="rect">
              <a:avLst/>
            </a:prstGeom>
            <a:noFill/>
            <a:effectLst>
              <a:glow rad="520700">
                <a:schemeClr val="accent1">
                  <a:alpha val="60000"/>
                </a:schemeClr>
              </a:glow>
              <a:softEdge rad="31750"/>
            </a:effectLst>
          </p:spPr>
          <p:txBody>
            <a:bodyPr wrap="none" rtlCol="0">
              <a:spAutoFit/>
            </a:bodyPr>
            <a:lstStyle/>
            <a:p>
              <a:r>
                <a:rPr lang="sk-SK" b="1" dirty="0"/>
                <a:t> </a:t>
              </a:r>
              <a:r>
                <a:rPr lang="en-US" b="1" dirty="0" smtClean="0"/>
                <a:t>100</a:t>
              </a:r>
              <a:endParaRPr lang="en-US" b="1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197352" y="2166764"/>
              <a:ext cx="360040" cy="5101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619672" y="2166764"/>
              <a:ext cx="360040" cy="510128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187624" y="1165394"/>
              <a:ext cx="360040" cy="5101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619672" y="1165394"/>
              <a:ext cx="360040" cy="510128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87624" y="1165394"/>
            <a:ext cx="810729" cy="540641"/>
            <a:chOff x="1187624" y="1177296"/>
            <a:chExt cx="810729" cy="540641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180952"/>
              <a:ext cx="383682" cy="536985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671" y="1177296"/>
              <a:ext cx="383682" cy="536985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</p:grpSp>
      <p:grpSp>
        <p:nvGrpSpPr>
          <p:cNvPr id="53" name="Group 52"/>
          <p:cNvGrpSpPr/>
          <p:nvPr/>
        </p:nvGrpSpPr>
        <p:grpSpPr>
          <a:xfrm>
            <a:off x="1187624" y="2162040"/>
            <a:ext cx="810729" cy="540641"/>
            <a:chOff x="1187624" y="1177296"/>
            <a:chExt cx="810729" cy="540641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180952"/>
              <a:ext cx="383682" cy="536985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671" y="1177296"/>
              <a:ext cx="383682" cy="536985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</p:grpSp>
      <p:sp>
        <p:nvSpPr>
          <p:cNvPr id="41" name="Isosceles Triangle 40"/>
          <p:cNvSpPr/>
          <p:nvPr/>
        </p:nvSpPr>
        <p:spPr>
          <a:xfrm>
            <a:off x="2843808" y="1340768"/>
            <a:ext cx="3312368" cy="2212371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2843808" y="1332365"/>
            <a:ext cx="3312368" cy="2220774"/>
          </a:xfrm>
          <a:prstGeom prst="triangle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45" grpId="0" animBg="1"/>
      <p:bldP spid="41" grpId="0" animBg="1"/>
      <p:bldP spid="41" grpId="1" animBg="1"/>
      <p:bldP spid="42" grpId="0" animBg="1"/>
      <p:bldP spid="42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information example</a:t>
            </a:r>
          </a:p>
          <a:p>
            <a:r>
              <a:rPr lang="en-US" dirty="0" smtClean="0"/>
              <a:t>Imperfect information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9000"/>
            <a:ext cx="1800200" cy="161335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90005" y="4456853"/>
            <a:ext cx="1296926" cy="442072"/>
            <a:chOff x="5834767" y="3126196"/>
            <a:chExt cx="1296926" cy="442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834767" y="3129045"/>
                  <a:ext cx="329512" cy="439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4767" y="3129045"/>
                  <a:ext cx="329512" cy="4392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450980" y="3126196"/>
                  <a:ext cx="329512" cy="439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980" y="3126196"/>
                  <a:ext cx="329512" cy="4392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02181" y="3126196"/>
                  <a:ext cx="329512" cy="439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2181" y="3126196"/>
                  <a:ext cx="329512" cy="4392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186170" y="3129045"/>
                  <a:ext cx="329512" cy="439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170" y="3129045"/>
                  <a:ext cx="329512" cy="4392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18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072"/>
            <a:ext cx="6995120" cy="5760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DeepStack</a:t>
            </a:r>
            <a:r>
              <a:rPr lang="en-US" dirty="0" smtClean="0"/>
              <a:t> team at University of Alberta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102</a:t>
            </a:fld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1"/>
            <a:ext cx="7119120" cy="4752528"/>
          </a:xfrm>
        </p:spPr>
      </p:pic>
      <p:sp>
        <p:nvSpPr>
          <p:cNvPr id="3" name="TextBox 2"/>
          <p:cNvSpPr txBox="1"/>
          <p:nvPr/>
        </p:nvSpPr>
        <p:spPr>
          <a:xfrm>
            <a:off x="4951968" y="6032321"/>
            <a:ext cx="3292440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Photo: John </a:t>
            </a:r>
            <a:r>
              <a:rPr lang="en-US" sz="1200" dirty="0"/>
              <a:t>Ulan for the University of Alberta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703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CFR with Decomposition </a:t>
            </a:r>
            <a:r>
              <a:rPr lang="en-US" sz="1600" dirty="0" smtClean="0"/>
              <a:t>(Burch et al. 2014)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Trades-of space for computation</a:t>
            </a:r>
          </a:p>
          <a:p>
            <a:pPr lvl="1"/>
            <a:r>
              <a:rPr lang="en-US" dirty="0" smtClean="0"/>
              <a:t>Store only the trunk</a:t>
            </a:r>
          </a:p>
          <a:p>
            <a:pPr lvl="1"/>
            <a:r>
              <a:rPr lang="en-US" dirty="0" smtClean="0"/>
              <a:t>Resolve subgames in each iteration</a:t>
            </a:r>
          </a:p>
          <a:p>
            <a:endParaRPr lang="en-US" dirty="0" smtClean="0"/>
          </a:p>
          <a:p>
            <a:r>
              <a:rPr lang="en-US" dirty="0" smtClean="0"/>
              <a:t>Resolve on demand in play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103</a:t>
            </a:fld>
            <a:endParaRPr lang="en-GB" dirty="0"/>
          </a:p>
        </p:txBody>
      </p:sp>
      <p:sp>
        <p:nvSpPr>
          <p:cNvPr id="6" name="Isosceles Triangle 1"/>
          <p:cNvSpPr/>
          <p:nvPr/>
        </p:nvSpPr>
        <p:spPr>
          <a:xfrm>
            <a:off x="4572000" y="1869988"/>
            <a:ext cx="4248472" cy="34563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" name="Isosceles Triangle 1"/>
          <p:cNvSpPr/>
          <p:nvPr/>
        </p:nvSpPr>
        <p:spPr>
          <a:xfrm>
            <a:off x="5148064" y="3103649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" name="Isosceles Triangle 1"/>
          <p:cNvSpPr/>
          <p:nvPr/>
        </p:nvSpPr>
        <p:spPr>
          <a:xfrm>
            <a:off x="5300464" y="3094124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" name="Isosceles Triangle 1"/>
          <p:cNvSpPr/>
          <p:nvPr/>
        </p:nvSpPr>
        <p:spPr>
          <a:xfrm>
            <a:off x="5436096" y="3103649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Isosceles Triangle 1"/>
          <p:cNvSpPr/>
          <p:nvPr/>
        </p:nvSpPr>
        <p:spPr>
          <a:xfrm>
            <a:off x="5588496" y="3094124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Isosceles Triangle 1"/>
          <p:cNvSpPr/>
          <p:nvPr/>
        </p:nvSpPr>
        <p:spPr>
          <a:xfrm>
            <a:off x="5724128" y="3107060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Isosceles Triangle 1"/>
          <p:cNvSpPr/>
          <p:nvPr/>
        </p:nvSpPr>
        <p:spPr>
          <a:xfrm>
            <a:off x="5876528" y="3097535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" name="Isosceles Triangle 1"/>
          <p:cNvSpPr/>
          <p:nvPr/>
        </p:nvSpPr>
        <p:spPr>
          <a:xfrm>
            <a:off x="6429190" y="3103649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" name="Isosceles Triangle 1"/>
          <p:cNvSpPr/>
          <p:nvPr/>
        </p:nvSpPr>
        <p:spPr>
          <a:xfrm>
            <a:off x="6581590" y="3094124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Subgame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Isosceles Triangle 1"/>
          <p:cNvSpPr/>
          <p:nvPr/>
        </p:nvSpPr>
        <p:spPr>
          <a:xfrm>
            <a:off x="5899364" y="1869988"/>
            <a:ext cx="1584176" cy="129614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Trunk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5237" y="3501008"/>
            <a:ext cx="59503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36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Augmented information set</a:t>
            </a:r>
          </a:p>
          <a:p>
            <a:pPr lvl="1"/>
            <a:r>
              <a:rPr lang="en-US" dirty="0" smtClean="0"/>
              <a:t>Set on undistinguishable histories for any player, not just the deciding one</a:t>
            </a:r>
          </a:p>
          <a:p>
            <a:r>
              <a:rPr lang="en-US" dirty="0" smtClean="0"/>
              <a:t>Subgame (denoted S)</a:t>
            </a:r>
          </a:p>
          <a:p>
            <a:pPr lvl="1"/>
            <a:r>
              <a:rPr lang="en-US" dirty="0" smtClean="0"/>
              <a:t>forest of trees closed under </a:t>
            </a:r>
            <a:r>
              <a:rPr lang="en-US" dirty="0" err="1" smtClean="0"/>
              <a:t>descendance</a:t>
            </a:r>
            <a:r>
              <a:rPr lang="en-US" dirty="0" smtClean="0"/>
              <a:t> and belonging into augmented information sets</a:t>
            </a:r>
          </a:p>
          <a:p>
            <a:r>
              <a:rPr lang="en-US" dirty="0" smtClean="0"/>
              <a:t>R(S) </a:t>
            </a:r>
          </a:p>
          <a:p>
            <a:pPr lvl="1"/>
            <a:r>
              <a:rPr lang="en-US" dirty="0" smtClean="0"/>
              <a:t>set of augmented information sets in the root of a subgame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8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CFR-D: Solving Trunk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Initialize regrets to 0</a:t>
                </a:r>
              </a:p>
              <a:p>
                <a:r>
                  <a:rPr lang="en-US" dirty="0" smtClean="0"/>
                  <a:t>For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↑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b="0" dirty="0" smtClean="0"/>
                  <a:t> from stored regrets</a:t>
                </a:r>
              </a:p>
              <a:p>
                <a:pPr lvl="1"/>
                <a:r>
                  <a:rPr lang="en-US" dirty="0" smtClean="0"/>
                  <a:t>update trunk average strategy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For each subgame S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←</m:t>
                    </m:r>
                  </m:oMath>
                </a14:m>
                <a:r>
                  <a:rPr lang="en-US" dirty="0" smtClean="0"/>
                  <a:t>SOLVE(S,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For each augmented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3"/>
                <a:r>
                  <a:rPr lang="en-US" dirty="0" smtClean="0"/>
                  <a:t>Compute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endParaRPr lang="en-US" b="0" dirty="0" smtClean="0"/>
              </a:p>
              <a:p>
                <a:pPr lvl="3"/>
                <a:r>
                  <a:rPr lang="en-US" dirty="0" smtClean="0"/>
                  <a:t>Update average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cf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Update trunk regrets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105</a:t>
            </a:fld>
            <a:endParaRPr lang="en-GB" dirty="0"/>
          </a:p>
        </p:txBody>
      </p:sp>
      <p:sp>
        <p:nvSpPr>
          <p:cNvPr id="6" name="Isosceles Triangle 1"/>
          <p:cNvSpPr/>
          <p:nvPr/>
        </p:nvSpPr>
        <p:spPr>
          <a:xfrm>
            <a:off x="4572000" y="1869988"/>
            <a:ext cx="4248472" cy="34563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" name="Isosceles Triangle 1"/>
          <p:cNvSpPr/>
          <p:nvPr/>
        </p:nvSpPr>
        <p:spPr>
          <a:xfrm>
            <a:off x="5148064" y="3103649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" name="Isosceles Triangle 1"/>
          <p:cNvSpPr/>
          <p:nvPr/>
        </p:nvSpPr>
        <p:spPr>
          <a:xfrm>
            <a:off x="5300464" y="3094124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" name="Isosceles Triangle 1"/>
          <p:cNvSpPr/>
          <p:nvPr/>
        </p:nvSpPr>
        <p:spPr>
          <a:xfrm>
            <a:off x="5436096" y="3103649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1" name="Isosceles Triangle 1"/>
          <p:cNvSpPr/>
          <p:nvPr/>
        </p:nvSpPr>
        <p:spPr>
          <a:xfrm>
            <a:off x="5588496" y="3094124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Isosceles Triangle 1"/>
          <p:cNvSpPr/>
          <p:nvPr/>
        </p:nvSpPr>
        <p:spPr>
          <a:xfrm>
            <a:off x="5724128" y="3107060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Isosceles Triangle 1"/>
          <p:cNvSpPr/>
          <p:nvPr/>
        </p:nvSpPr>
        <p:spPr>
          <a:xfrm>
            <a:off x="5876528" y="3097535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" name="Isosceles Triangle 1"/>
          <p:cNvSpPr/>
          <p:nvPr/>
        </p:nvSpPr>
        <p:spPr>
          <a:xfrm>
            <a:off x="6429190" y="3103649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" name="Isosceles Triangle 1"/>
          <p:cNvSpPr/>
          <p:nvPr/>
        </p:nvSpPr>
        <p:spPr>
          <a:xfrm>
            <a:off x="6581590" y="3094124"/>
            <a:ext cx="1662818" cy="220708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Subgame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Isosceles Triangle 1"/>
          <p:cNvSpPr/>
          <p:nvPr/>
        </p:nvSpPr>
        <p:spPr>
          <a:xfrm>
            <a:off x="5899364" y="1869988"/>
            <a:ext cx="1584176" cy="1296144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Trunk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5237" y="3501008"/>
            <a:ext cx="595035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65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CFR-D: Computing Trunk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106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1619672" y="1700808"/>
              <a:ext cx="5472608" cy="3670816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5352" y="1696128"/>
                <a:ext cx="5480168" cy="36783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58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107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977102" y="1166948"/>
              <a:ext cx="6417278" cy="4752528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222" y="1162268"/>
                <a:ext cx="6424838" cy="47618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108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03006" y="980728"/>
              <a:ext cx="6960600" cy="190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046" y="977488"/>
                <a:ext cx="6967440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03006" y="2889088"/>
              <a:ext cx="4750560" cy="1560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046" y="2885128"/>
                <a:ext cx="4757400" cy="15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827584" y="4725144"/>
              <a:ext cx="5020200" cy="141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904" y="4720464"/>
                <a:ext cx="5027760" cy="14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4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109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072820" y="2276872"/>
              <a:ext cx="4329720" cy="1638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8500" y="2272912"/>
                <a:ext cx="4338720" cy="16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411760" y="4293096"/>
              <a:ext cx="3652200" cy="141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8520" y="4288416"/>
                <a:ext cx="3658680" cy="14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412120" y="548680"/>
              <a:ext cx="3651840" cy="1412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8880" y="544000"/>
                <a:ext cx="3658320" cy="14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95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Online learning and prediction</a:t>
            </a:r>
          </a:p>
          <a:p>
            <a:pPr lvl="1"/>
            <a:r>
              <a:rPr lang="en-US" dirty="0" smtClean="0"/>
              <a:t>learning from data that become available in sequence</a:t>
            </a:r>
          </a:p>
          <a:p>
            <a:pPr lvl="1"/>
            <a:r>
              <a:rPr lang="en-US" dirty="0" smtClean="0"/>
              <a:t>adapting prediction (behavior) after each data point</a:t>
            </a:r>
          </a:p>
          <a:p>
            <a:pPr lvl="1"/>
            <a:r>
              <a:rPr lang="en-US" dirty="0" smtClean="0"/>
              <a:t>optimizing overall precision (not only after all data arrive)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investing in best fond</a:t>
            </a:r>
          </a:p>
          <a:p>
            <a:pPr lvl="1"/>
            <a:r>
              <a:rPr lang="en-US" dirty="0" smtClean="0"/>
              <a:t>web advertisements</a:t>
            </a:r>
          </a:p>
          <a:p>
            <a:pPr lvl="1"/>
            <a:r>
              <a:rPr lang="en-US" dirty="0" smtClean="0"/>
              <a:t>selecting the best (e.g., page replacement)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CFR-D: Resolving Subgame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blue player played D and the game reached S1</a:t>
            </a:r>
          </a:p>
          <a:p>
            <a:r>
              <a:rPr lang="en-US" dirty="0" smtClean="0"/>
              <a:t>Unsafe resolving			Save resolving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				  No incentive to change trunk!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110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83768" y="1052736"/>
              <a:ext cx="3651480" cy="1412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528" y="1048056"/>
                <a:ext cx="3657960" cy="14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115616" y="4365104"/>
              <a:ext cx="1612080" cy="1524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1296" y="4361144"/>
                <a:ext cx="1619640" cy="15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4716016" y="4199684"/>
              <a:ext cx="2428560" cy="1855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2056" y="4194644"/>
                <a:ext cx="2435400" cy="18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1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CFR-D More Complicated Resolving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111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267744" y="1023861"/>
              <a:ext cx="3806280" cy="2077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3424" y="1019901"/>
                <a:ext cx="3813840" cy="20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277888" y="3212976"/>
              <a:ext cx="3806280" cy="1338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3568" y="3209736"/>
                <a:ext cx="3813840" cy="13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307664" y="4797152"/>
              <a:ext cx="3928320" cy="1576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4784" y="4792472"/>
                <a:ext cx="3934080" cy="15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8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CFR-D Resolving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5073428"/>
          </a:xfrm>
        </p:spPr>
        <p:txBody>
          <a:bodyPr/>
          <a:lstStyle/>
          <a:p>
            <a:r>
              <a:rPr lang="en-US" dirty="0" smtClean="0"/>
              <a:t>When resolving for player 1</a:t>
            </a:r>
          </a:p>
          <a:p>
            <a:pPr lvl="1"/>
            <a:r>
              <a:rPr lang="en-US" dirty="0"/>
              <a:t>Create new chance node as the root</a:t>
            </a:r>
            <a:endParaRPr lang="en-US" dirty="0" smtClean="0"/>
          </a:p>
          <a:p>
            <a:pPr lvl="1"/>
            <a:r>
              <a:rPr lang="en-US" dirty="0" smtClean="0"/>
              <a:t>Create new nodes for player 2 grouped by her “information sets”</a:t>
            </a:r>
          </a:p>
          <a:p>
            <a:pPr lvl="1"/>
            <a:r>
              <a:rPr lang="en-US" dirty="0" smtClean="0"/>
              <a:t>Connect the root to nodes in proportion to player 1 trunk strategy</a:t>
            </a:r>
          </a:p>
          <a:p>
            <a:pPr lvl="1"/>
            <a:r>
              <a:rPr lang="en-US" dirty="0" smtClean="0"/>
              <a:t>For each player 2 node, add follow action leading to subgame</a:t>
            </a:r>
          </a:p>
          <a:p>
            <a:pPr lvl="1"/>
            <a:r>
              <a:rPr lang="en-US" dirty="0" smtClean="0"/>
              <a:t>For each player 2 node, add terminate action with CFV of IS</a:t>
            </a:r>
          </a:p>
          <a:p>
            <a:pPr lvl="1"/>
            <a:endParaRPr lang="en-US" dirty="0"/>
          </a:p>
          <a:p>
            <a:r>
              <a:rPr lang="en-US" dirty="0" smtClean="0"/>
              <a:t>We need</a:t>
            </a:r>
          </a:p>
          <a:p>
            <a:pPr lvl="1"/>
            <a:r>
              <a:rPr lang="en-US" dirty="0" smtClean="0"/>
              <a:t>Distribution in the root IS generated by player 1 trunk strategy</a:t>
            </a:r>
          </a:p>
          <a:p>
            <a:pPr lvl="1"/>
            <a:r>
              <a:rPr lang="en-US" dirty="0" smtClean="0"/>
              <a:t>Counterfactual value achievable by player 2 in his root ISs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7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CFR-D Convergence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CFR-D achieves no regret in the trunk</a:t>
                </a:r>
              </a:p>
              <a:p>
                <a:pPr lvl="1"/>
                <a:r>
                  <a:rPr lang="en-US" dirty="0" smtClean="0"/>
                  <a:t>It the counterfactual regret at each information set I at the root of a subgame is bounded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, then than the average regret over the whole game is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𝑓𝑢𝑙𝑙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𝑇𝑅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𝐴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Proof sketch:</a:t>
                </a:r>
                <a:r>
                  <a:rPr lang="sk-S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0.∗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.∗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…</a:t>
                </a:r>
              </a:p>
              <a:p>
                <a:pPr lvl="2"/>
                <a:r>
                  <a:rPr lang="en-US" dirty="0" smtClean="0"/>
                  <a:t>CF regret in the trunk minimized by CFR</a:t>
                </a:r>
              </a:p>
              <a:p>
                <a:pPr lvl="2"/>
                <a:r>
                  <a:rPr lang="en-US" dirty="0" smtClean="0"/>
                  <a:t>CF regret in the subgame close to 0 for both players</a:t>
                </a:r>
              </a:p>
              <a:p>
                <a:r>
                  <a:rPr lang="en-US" dirty="0" smtClean="0"/>
                  <a:t>CFR-D resolving forms a Nash equilibrium</a:t>
                </a:r>
              </a:p>
              <a:p>
                <a:pPr lvl="1"/>
                <a:r>
                  <a:rPr lang="en-US" dirty="0" smtClean="0"/>
                  <a:t>If we run the recovery game for each player and each </a:t>
                </a:r>
                <a:r>
                  <a:rPr lang="en-US" dirty="0"/>
                  <a:t>s</a:t>
                </a:r>
                <a:r>
                  <a:rPr lang="en-US" dirty="0" smtClean="0"/>
                  <a:t>ubgame until we reach regret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, the combined strategy has regret</a:t>
                </a:r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𝑓𝑢𝑙𝑙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𝑇𝑅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𝐴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  <m:r>
                        <a:rPr lang="en-US" i="1" dirty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(3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7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Tree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2" y="1052513"/>
            <a:ext cx="7006015" cy="50736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5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Matching pennies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Phantom Tic-Tac-Toe</a:t>
            </a:r>
          </a:p>
          <a:p>
            <a:r>
              <a:rPr lang="en-US" dirty="0" smtClean="0"/>
              <a:t>Visibility-based pursuit-evasion 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115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75656" y="2060848"/>
            <a:ext cx="6084313" cy="2520280"/>
            <a:chOff x="1475656" y="2348880"/>
            <a:chExt cx="6084313" cy="2520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7664" y="2348880"/>
              <a:ext cx="6012305" cy="235997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75656" y="3805334"/>
              <a:ext cx="360040" cy="1063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8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IS in poker public node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116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496" y="2786136"/>
              <a:ext cx="9001000" cy="1290936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16" y="2782896"/>
                <a:ext cx="9007480" cy="1297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1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poker subgame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868"/>
                <a:ext cx="8229600" cy="5073428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To resolve, we need 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𝑐𝑓𝑣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0" dirty="0" smtClean="0"/>
                  <a:t>In poker it means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- probability that player 1 holds each hand = range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𝑐𝑓𝑣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- how much player 2 can win with each hand</a:t>
                </a:r>
                <a:endParaRPr lang="en-US" dirty="0"/>
              </a:p>
              <a:p>
                <a:r>
                  <a:rPr lang="en-US" b="0" dirty="0" smtClean="0"/>
                  <a:t>In root (after chance reals hole cards)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- </a:t>
                </a:r>
                <a:r>
                  <a:rPr lang="en-US" dirty="0" smtClean="0"/>
                  <a:t>uniform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𝑐𝑓𝑣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- pre-computed offline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868"/>
                <a:ext cx="8229600" cy="5073428"/>
              </a:xfrm>
              <a:blipFill rotWithShape="1">
                <a:blip r:embed="rId2"/>
                <a:stretch>
                  <a:fillRect l="-963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117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076056" y="1412776"/>
              <a:ext cx="2080800" cy="1848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2816" y="1409536"/>
                <a:ext cx="2088360" cy="18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40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DeepStack</a:t>
            </a:r>
            <a:r>
              <a:rPr lang="en-US" dirty="0" smtClean="0"/>
              <a:t>: updating maintained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</a:t>
            </a:r>
            <a:r>
              <a:rPr lang="en-US" dirty="0" err="1" smtClean="0"/>
              <a:t>DeepStack</a:t>
            </a:r>
            <a:r>
              <a:rPr lang="en-US" dirty="0" smtClean="0"/>
              <a:t> is player 1</a:t>
            </a:r>
          </a:p>
          <a:p>
            <a:r>
              <a:rPr lang="en-US" dirty="0" smtClean="0"/>
              <a:t>Own action</a:t>
            </a:r>
          </a:p>
          <a:p>
            <a:pPr lvl="1"/>
            <a:r>
              <a:rPr lang="en-US" dirty="0" smtClean="0"/>
              <a:t>replace player 2’s </a:t>
            </a:r>
            <a:r>
              <a:rPr lang="en-US" i="1" dirty="0" err="1" smtClean="0"/>
              <a:t>cfv</a:t>
            </a:r>
            <a:r>
              <a:rPr lang="en-US" dirty="0" err="1" smtClean="0"/>
              <a:t>s</a:t>
            </a:r>
            <a:r>
              <a:rPr lang="en-US" dirty="0" smtClean="0"/>
              <a:t> by the once computed in the resolve game</a:t>
            </a:r>
          </a:p>
          <a:p>
            <a:pPr lvl="1"/>
            <a:r>
              <a:rPr lang="en-US" dirty="0" smtClean="0"/>
              <a:t>update player 1’s range based on the played strategy</a:t>
            </a:r>
          </a:p>
          <a:p>
            <a:r>
              <a:rPr lang="en-US" dirty="0" smtClean="0"/>
              <a:t>Chance action</a:t>
            </a:r>
          </a:p>
          <a:p>
            <a:pPr lvl="1"/>
            <a:r>
              <a:rPr lang="en-US" dirty="0" smtClean="0"/>
              <a:t>replace player 2’s </a:t>
            </a:r>
            <a:r>
              <a:rPr lang="en-US" i="1" dirty="0" err="1" smtClean="0"/>
              <a:t>cfv</a:t>
            </a:r>
            <a:r>
              <a:rPr lang="en-US" dirty="0" err="1" smtClean="0"/>
              <a:t>s</a:t>
            </a:r>
            <a:r>
              <a:rPr lang="en-US" dirty="0" smtClean="0"/>
              <a:t> from the last resolve above chance</a:t>
            </a:r>
          </a:p>
          <a:p>
            <a:pPr lvl="1"/>
            <a:r>
              <a:rPr lang="en-US" dirty="0" smtClean="0"/>
              <a:t>keep player 1’s range unchanged</a:t>
            </a:r>
          </a:p>
          <a:p>
            <a:r>
              <a:rPr lang="en-US" dirty="0" smtClean="0"/>
              <a:t>Opponent’s action</a:t>
            </a:r>
          </a:p>
          <a:p>
            <a:pPr lvl="1"/>
            <a:r>
              <a:rPr lang="en-US" dirty="0" smtClean="0"/>
              <a:t>no update required!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8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/>
              <a:t>l</a:t>
            </a:r>
            <a:r>
              <a:rPr lang="en-US" dirty="0" smtClean="0"/>
              <a:t>imited look-ahead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119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895353" y="3867868"/>
            <a:ext cx="1860765" cy="110683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ends</a:t>
            </a:r>
            <a:endParaRPr lang="en-US" dirty="0"/>
          </a:p>
        </p:txBody>
      </p:sp>
      <p:sp>
        <p:nvSpPr>
          <p:cNvPr id="7" name="Trapezoid 6"/>
          <p:cNvSpPr/>
          <p:nvPr/>
        </p:nvSpPr>
        <p:spPr>
          <a:xfrm>
            <a:off x="2843808" y="3761288"/>
            <a:ext cx="3960440" cy="1216152"/>
          </a:xfrm>
          <a:prstGeom prst="trapezoid">
            <a:avLst>
              <a:gd name="adj" fmla="val 6572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331536" y="4977440"/>
            <a:ext cx="70353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73092" y="4977440"/>
                <a:ext cx="1675522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)→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92" y="4977440"/>
                <a:ext cx="1675522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H="1">
            <a:off x="4289113" y="2166764"/>
            <a:ext cx="400058" cy="7860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89113" y="2952844"/>
            <a:ext cx="544074" cy="798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0"/>
          </p:cNvCxnSpPr>
          <p:nvPr/>
        </p:nvCxnSpPr>
        <p:spPr>
          <a:xfrm>
            <a:off x="4499992" y="1332364"/>
            <a:ext cx="189179" cy="83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41910" y="3672082"/>
            <a:ext cx="180000" cy="18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16616" y="3620032"/>
            <a:ext cx="1009372" cy="2840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31117" y="3620032"/>
            <a:ext cx="1018424" cy="272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18272" y="3620032"/>
            <a:ext cx="1018424" cy="272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64688" y="3623965"/>
            <a:ext cx="1009372" cy="2840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7284" y="3620032"/>
            <a:ext cx="1009372" cy="2840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8826" y="3680439"/>
            <a:ext cx="180000" cy="18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93804" y="3680439"/>
            <a:ext cx="180000" cy="18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54363" y="3573016"/>
            <a:ext cx="2523526" cy="34817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33" grpId="0"/>
      <p:bldP spid="26" grpId="0" animBg="1"/>
      <p:bldP spid="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care about online learning in games?</a:t>
            </a:r>
          </a:p>
          <a:p>
            <a:pPr lvl="1"/>
            <a:r>
              <a:rPr lang="en-US" dirty="0" smtClean="0"/>
              <a:t>repeated play against an unknown opponent</a:t>
            </a:r>
          </a:p>
          <a:p>
            <a:pPr lvl="1"/>
            <a:r>
              <a:rPr lang="en-US" dirty="0" smtClean="0"/>
              <a:t>(repeated) play of an unknown game</a:t>
            </a:r>
          </a:p>
          <a:p>
            <a:pPr lvl="1"/>
            <a:r>
              <a:rPr lang="en-US" dirty="0" smtClean="0"/>
              <a:t>understanding how equilibria may occur in real world</a:t>
            </a:r>
          </a:p>
          <a:p>
            <a:pPr lvl="1"/>
            <a:r>
              <a:rPr lang="en-US" dirty="0" smtClean="0"/>
              <a:t>computationally efficient </a:t>
            </a:r>
            <a:r>
              <a:rPr lang="en-US" dirty="0" err="1" smtClean="0"/>
              <a:t>equilibrum</a:t>
            </a:r>
            <a:r>
              <a:rPr lang="en-US" dirty="0" smtClean="0"/>
              <a:t> approximation algorithms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2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/>
              <a:t>l</a:t>
            </a:r>
            <a:r>
              <a:rPr lang="en-US" dirty="0" smtClean="0"/>
              <a:t>imited look-ahead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120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ends</a:t>
            </a:r>
            <a:endParaRPr lang="en-US" dirty="0"/>
          </a:p>
        </p:txBody>
      </p:sp>
      <p:sp>
        <p:nvSpPr>
          <p:cNvPr id="7" name="Trapezoid 6"/>
          <p:cNvSpPr/>
          <p:nvPr/>
        </p:nvSpPr>
        <p:spPr>
          <a:xfrm>
            <a:off x="2843808" y="3765672"/>
            <a:ext cx="3960440" cy="1216152"/>
          </a:xfrm>
          <a:prstGeom prst="trapezoid">
            <a:avLst>
              <a:gd name="adj" fmla="val 6572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331536" y="4977440"/>
            <a:ext cx="70353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73092" y="4977440"/>
                <a:ext cx="1675522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)→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92" y="4977440"/>
                <a:ext cx="167552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H="1">
            <a:off x="4289113" y="2166764"/>
            <a:ext cx="400058" cy="7860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89113" y="2952844"/>
            <a:ext cx="544074" cy="798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0"/>
          </p:cNvCxnSpPr>
          <p:nvPr/>
        </p:nvCxnSpPr>
        <p:spPr>
          <a:xfrm>
            <a:off x="4499992" y="1332364"/>
            <a:ext cx="189179" cy="83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25786" y="3429000"/>
            <a:ext cx="2386374" cy="320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1920" y="3388930"/>
            <a:ext cx="94128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Range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96657" y="3388930"/>
            <a:ext cx="82747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CFVs</a:t>
            </a:r>
          </a:p>
        </p:txBody>
      </p:sp>
      <p:cxnSp>
        <p:nvCxnSpPr>
          <p:cNvPr id="37" name="Straight Connector 36"/>
          <p:cNvCxnSpPr>
            <a:stCxn id="7" idx="0"/>
          </p:cNvCxnSpPr>
          <p:nvPr/>
        </p:nvCxnSpPr>
        <p:spPr>
          <a:xfrm>
            <a:off x="4824028" y="3765672"/>
            <a:ext cx="324036" cy="418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4008" y="2996952"/>
            <a:ext cx="412805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Where do these CFVs come from?</a:t>
            </a:r>
          </a:p>
        </p:txBody>
      </p:sp>
      <p:sp>
        <p:nvSpPr>
          <p:cNvPr id="19" name="Trapezoid 18"/>
          <p:cNvSpPr/>
          <p:nvPr/>
        </p:nvSpPr>
        <p:spPr>
          <a:xfrm>
            <a:off x="2843808" y="3789040"/>
            <a:ext cx="3960440" cy="1216152"/>
          </a:xfrm>
          <a:prstGeom prst="trapezoid">
            <a:avLst>
              <a:gd name="adj" fmla="val 6572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/>
        </p:nvSpPr>
        <p:spPr>
          <a:xfrm>
            <a:off x="2853333" y="3768449"/>
            <a:ext cx="3960440" cy="1216152"/>
          </a:xfrm>
          <a:prstGeom prst="trapezoid">
            <a:avLst>
              <a:gd name="adj" fmla="val 65727"/>
            </a:avLst>
          </a:prstGeom>
          <a:solidFill>
            <a:srgbClr val="1F49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9" grpId="1" animBg="1"/>
      <p:bldP spid="20" grpId="0" animBg="1"/>
      <p:bldP spid="20" grpId="1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DeepStack</a:t>
            </a:r>
            <a:r>
              <a:rPr lang="en-US" dirty="0" smtClean="0"/>
              <a:t>: Neural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121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49732" cy="4677130"/>
          </a:xfrm>
        </p:spPr>
      </p:pic>
    </p:spTree>
    <p:extLst>
      <p:ext uri="{BB962C8B-B14F-4D97-AF65-F5344CB8AC3E}">
        <p14:creationId xmlns:p14="http://schemas.microsoft.com/office/powerpoint/2010/main" val="12973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training data?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122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ends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3608" y="4977440"/>
            <a:ext cx="7344816" cy="1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347430" y="4841463"/>
            <a:ext cx="2744850" cy="1323841"/>
            <a:chOff x="4635462" y="4841463"/>
            <a:chExt cx="2744850" cy="1323841"/>
          </a:xfrm>
        </p:grpSpPr>
        <p:sp>
          <p:nvSpPr>
            <p:cNvPr id="35" name="Trapezoid 34"/>
            <p:cNvSpPr/>
            <p:nvPr/>
          </p:nvSpPr>
          <p:spPr>
            <a:xfrm>
              <a:off x="4635462" y="4991906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48064" y="4841463"/>
              <a:ext cx="1766449" cy="243721"/>
              <a:chOff x="5887295" y="2492896"/>
              <a:chExt cx="2523526" cy="34817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7544949" y="4613066"/>
            <a:ext cx="75373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73092" y="4977440"/>
                <a:ext cx="1784848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)→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92" y="4977440"/>
                <a:ext cx="178484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853218" y="4841463"/>
            <a:ext cx="2744850" cy="1314549"/>
            <a:chOff x="1845540" y="4841463"/>
            <a:chExt cx="2744850" cy="1314549"/>
          </a:xfrm>
        </p:grpSpPr>
        <p:sp>
          <p:nvSpPr>
            <p:cNvPr id="34" name="Trapezoid 33"/>
            <p:cNvSpPr/>
            <p:nvPr/>
          </p:nvSpPr>
          <p:spPr>
            <a:xfrm>
              <a:off x="1845540" y="4982614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39752" y="4841463"/>
              <a:ext cx="1766449" cy="243721"/>
              <a:chOff x="5887295" y="2492896"/>
              <a:chExt cx="2523526" cy="34817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347864" y="4850755"/>
            <a:ext cx="2744850" cy="1314549"/>
            <a:chOff x="1845540" y="4841463"/>
            <a:chExt cx="2744850" cy="1314549"/>
          </a:xfrm>
        </p:grpSpPr>
        <p:sp>
          <p:nvSpPr>
            <p:cNvPr id="53" name="Trapezoid 52"/>
            <p:cNvSpPr/>
            <p:nvPr/>
          </p:nvSpPr>
          <p:spPr>
            <a:xfrm>
              <a:off x="1845540" y="4982614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339752" y="4841463"/>
              <a:ext cx="1766449" cy="243721"/>
              <a:chOff x="5887295" y="2492896"/>
              <a:chExt cx="2523526" cy="348176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2835262" y="4850755"/>
            <a:ext cx="2744850" cy="1314549"/>
            <a:chOff x="1845540" y="4841463"/>
            <a:chExt cx="2744850" cy="1314549"/>
          </a:xfrm>
        </p:grpSpPr>
        <p:sp>
          <p:nvSpPr>
            <p:cNvPr id="65" name="Trapezoid 64"/>
            <p:cNvSpPr/>
            <p:nvPr/>
          </p:nvSpPr>
          <p:spPr>
            <a:xfrm>
              <a:off x="1845540" y="4982614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339752" y="4841463"/>
              <a:ext cx="1766449" cy="243721"/>
              <a:chOff x="5887295" y="2492896"/>
              <a:chExt cx="2523526" cy="348176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339752" y="4850755"/>
            <a:ext cx="2744850" cy="1314549"/>
            <a:chOff x="1845540" y="4841463"/>
            <a:chExt cx="2744850" cy="1314549"/>
          </a:xfrm>
        </p:grpSpPr>
        <p:sp>
          <p:nvSpPr>
            <p:cNvPr id="77" name="Trapezoid 76"/>
            <p:cNvSpPr/>
            <p:nvPr/>
          </p:nvSpPr>
          <p:spPr>
            <a:xfrm>
              <a:off x="1845540" y="4982614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339752" y="4841463"/>
              <a:ext cx="1766449" cy="243721"/>
              <a:chOff x="5887295" y="2492896"/>
              <a:chExt cx="2523526" cy="34817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6" name="TextBox 135"/>
          <p:cNvSpPr txBox="1"/>
          <p:nvPr/>
        </p:nvSpPr>
        <p:spPr>
          <a:xfrm>
            <a:off x="917107" y="4581128"/>
            <a:ext cx="70256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smtClean="0"/>
              <a:t>Turn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99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training data?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123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ends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3608" y="4977440"/>
            <a:ext cx="7344816" cy="1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4949" y="4613066"/>
            <a:ext cx="75373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73092" y="4977440"/>
                <a:ext cx="1784848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)→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92" y="4977440"/>
                <a:ext cx="178484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1043608" y="3807670"/>
            <a:ext cx="7344816" cy="1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32240" y="3374745"/>
            <a:ext cx="61106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732240" y="3861048"/>
                <a:ext cx="1853328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)→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861048"/>
                <a:ext cx="185332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3995936" y="3654752"/>
            <a:ext cx="2744850" cy="1323841"/>
            <a:chOff x="4635462" y="4841463"/>
            <a:chExt cx="2744850" cy="1323841"/>
          </a:xfrm>
        </p:grpSpPr>
        <p:sp>
          <p:nvSpPr>
            <p:cNvPr id="53" name="Trapezoid 52"/>
            <p:cNvSpPr/>
            <p:nvPr/>
          </p:nvSpPr>
          <p:spPr>
            <a:xfrm>
              <a:off x="4635462" y="4991906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148064" y="4841463"/>
              <a:ext cx="1766449" cy="243721"/>
              <a:chOff x="5887295" y="2492896"/>
              <a:chExt cx="2523526" cy="348176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501724" y="3654752"/>
            <a:ext cx="2744850" cy="1314549"/>
            <a:chOff x="1845540" y="4841463"/>
            <a:chExt cx="2744850" cy="1314549"/>
          </a:xfrm>
        </p:grpSpPr>
        <p:sp>
          <p:nvSpPr>
            <p:cNvPr id="65" name="Trapezoid 64"/>
            <p:cNvSpPr/>
            <p:nvPr/>
          </p:nvSpPr>
          <p:spPr>
            <a:xfrm>
              <a:off x="1845540" y="4982614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339752" y="4841463"/>
              <a:ext cx="1766449" cy="243721"/>
              <a:chOff x="5887295" y="2492896"/>
              <a:chExt cx="2523526" cy="348176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996370" y="3664044"/>
            <a:ext cx="2744850" cy="1314549"/>
            <a:chOff x="1845540" y="4841463"/>
            <a:chExt cx="2744850" cy="1314549"/>
          </a:xfrm>
        </p:grpSpPr>
        <p:sp>
          <p:nvSpPr>
            <p:cNvPr id="77" name="Trapezoid 76"/>
            <p:cNvSpPr/>
            <p:nvPr/>
          </p:nvSpPr>
          <p:spPr>
            <a:xfrm>
              <a:off x="1845540" y="4982614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339752" y="4841463"/>
              <a:ext cx="1766449" cy="243721"/>
              <a:chOff x="5887295" y="2492896"/>
              <a:chExt cx="2523526" cy="34817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483768" y="3664044"/>
            <a:ext cx="2744850" cy="1314549"/>
            <a:chOff x="1845540" y="4841463"/>
            <a:chExt cx="2744850" cy="1314549"/>
          </a:xfrm>
        </p:grpSpPr>
        <p:sp>
          <p:nvSpPr>
            <p:cNvPr id="89" name="Trapezoid 88"/>
            <p:cNvSpPr/>
            <p:nvPr/>
          </p:nvSpPr>
          <p:spPr>
            <a:xfrm>
              <a:off x="1845540" y="4982614"/>
              <a:ext cx="2744850" cy="1173398"/>
            </a:xfrm>
            <a:prstGeom prst="trapezoid">
              <a:avLst>
                <a:gd name="adj" fmla="val 425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339752" y="4841463"/>
              <a:ext cx="1766449" cy="243721"/>
              <a:chOff x="5887295" y="2492896"/>
              <a:chExt cx="2523526" cy="348176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7069666" y="2583031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644372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958873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346028" y="2530981"/>
                <a:ext cx="1018424" cy="2720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292444" y="2534914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995040" y="2530981"/>
                <a:ext cx="1009372" cy="284099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446582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721560" y="2591388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5887295" y="2492896"/>
                <a:ext cx="2523526" cy="34817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917107" y="4581128"/>
            <a:ext cx="70256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smtClean="0"/>
              <a:t>Turn</a:t>
            </a:r>
            <a:endParaRPr lang="en-US" sz="2000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971600" y="3429000"/>
            <a:ext cx="68480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Flop</a:t>
            </a:r>
          </a:p>
        </p:txBody>
      </p:sp>
    </p:spTree>
    <p:extLst>
      <p:ext uri="{BB962C8B-B14F-4D97-AF65-F5344CB8AC3E}">
        <p14:creationId xmlns:p14="http://schemas.microsoft.com/office/powerpoint/2010/main" val="3417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training data?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124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ends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3608" y="4977440"/>
            <a:ext cx="7344816" cy="1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4949" y="4613066"/>
            <a:ext cx="75373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73092" y="4977440"/>
                <a:ext cx="1784848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)→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92" y="4977440"/>
                <a:ext cx="178484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1043608" y="3807670"/>
            <a:ext cx="7344816" cy="1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32240" y="3374745"/>
            <a:ext cx="61106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732240" y="3861048"/>
                <a:ext cx="1853328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)→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𝐑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861048"/>
                <a:ext cx="185332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/>
          <p:nvPr/>
        </p:nvCxnSpPr>
        <p:spPr>
          <a:xfrm>
            <a:off x="1043608" y="3140968"/>
            <a:ext cx="7344816" cy="144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17107" y="4581128"/>
            <a:ext cx="70256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Turn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71600" y="3429000"/>
            <a:ext cx="68480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Flop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156176" y="2755324"/>
            <a:ext cx="75373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10 M</a:t>
            </a:r>
          </a:p>
        </p:txBody>
      </p:sp>
      <p:sp>
        <p:nvSpPr>
          <p:cNvPr id="118" name="Trapezoid 117"/>
          <p:cNvSpPr/>
          <p:nvPr/>
        </p:nvSpPr>
        <p:spPr>
          <a:xfrm>
            <a:off x="4014940" y="4465517"/>
            <a:ext cx="1565172" cy="526385"/>
          </a:xfrm>
          <a:prstGeom prst="trapezoid">
            <a:avLst>
              <a:gd name="adj" fmla="val 6572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323979" y="4319796"/>
            <a:ext cx="943099" cy="1385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283968" y="4259996"/>
            <a:ext cx="559769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0000FF"/>
                </a:solidFill>
              </a:rPr>
              <a:t>Range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825158" y="4263912"/>
            <a:ext cx="538930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CFVs</a:t>
            </a:r>
          </a:p>
        </p:txBody>
      </p:sp>
      <p:sp>
        <p:nvSpPr>
          <p:cNvPr id="122" name="Oval 121"/>
          <p:cNvSpPr/>
          <p:nvPr/>
        </p:nvSpPr>
        <p:spPr>
          <a:xfrm>
            <a:off x="4768568" y="4329790"/>
            <a:ext cx="125999" cy="12599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 flipH="1">
            <a:off x="4712104" y="4434371"/>
            <a:ext cx="108012" cy="20903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/>
      <p:bldP spid="121" grpId="0"/>
      <p:bldP spid="12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DeepStack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052737"/>
                <a:ext cx="8229600" cy="5073428"/>
              </a:xfrm>
            </p:spPr>
            <p:txBody>
              <a:bodyPr/>
              <a:lstStyle/>
              <a:p>
                <a:r>
                  <a:rPr lang="en-US" dirty="0"/>
                  <a:t>Turn Network (right after dealing turn card)</a:t>
                </a:r>
              </a:p>
              <a:p>
                <a:pPr lvl="1"/>
                <a:r>
                  <a:rPr lang="en-US" dirty="0"/>
                  <a:t>10M pseudo-random ranges, pots, random boards</a:t>
                </a:r>
              </a:p>
              <a:p>
                <a:pPr lvl="1"/>
                <a:r>
                  <a:rPr lang="en-US" dirty="0"/>
                  <a:t>Solve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𝐶𝐹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until the end of the game</a:t>
                </a:r>
              </a:p>
              <a:p>
                <a:pPr lvl="1"/>
                <a:r>
                  <a:rPr lang="en-US" dirty="0"/>
                  <a:t>Extract CFVs for training, train Turn </a:t>
                </a:r>
                <a:r>
                  <a:rPr lang="en-US" dirty="0" smtClean="0"/>
                  <a:t>NN</a:t>
                </a:r>
              </a:p>
              <a:p>
                <a:r>
                  <a:rPr lang="en-US" dirty="0" smtClean="0"/>
                  <a:t>Flop </a:t>
                </a:r>
                <a:r>
                  <a:rPr lang="en-US" dirty="0"/>
                  <a:t>Network (right after dealing </a:t>
                </a:r>
                <a:r>
                  <a:rPr lang="en-US" dirty="0" smtClean="0"/>
                  <a:t>flop cards)</a:t>
                </a:r>
              </a:p>
              <a:p>
                <a:pPr lvl="1"/>
                <a:r>
                  <a:rPr lang="en-US" dirty="0" smtClean="0"/>
                  <a:t>10M pseudo-random ranges, pots, random boards</a:t>
                </a:r>
              </a:p>
              <a:p>
                <a:pPr lvl="1"/>
                <a:r>
                  <a:rPr lang="en-US" dirty="0" smtClean="0"/>
                  <a:t>Solve by </a:t>
                </a:r>
                <a:r>
                  <a:rPr lang="en-US" dirty="0" err="1" smtClean="0"/>
                  <a:t>DeepStack</a:t>
                </a:r>
                <a:r>
                  <a:rPr lang="en-US" dirty="0" smtClean="0"/>
                  <a:t> (CFR-D) using the pre-trained Turn NN</a:t>
                </a:r>
              </a:p>
              <a:p>
                <a:pPr lvl="1"/>
                <a:r>
                  <a:rPr lang="en-US" dirty="0"/>
                  <a:t>Extract CFVs for training, train Turn </a:t>
                </a:r>
                <a:r>
                  <a:rPr lang="en-US" dirty="0" smtClean="0"/>
                  <a:t>NN</a:t>
                </a:r>
              </a:p>
              <a:p>
                <a:r>
                  <a:rPr lang="en-US" dirty="0" smtClean="0"/>
                  <a:t>Pre-flop Network</a:t>
                </a:r>
              </a:p>
              <a:p>
                <a:pPr lvl="1"/>
                <a:r>
                  <a:rPr lang="en-US" dirty="0" smtClean="0"/>
                  <a:t>10M </a:t>
                </a:r>
                <a:r>
                  <a:rPr lang="en-US" dirty="0"/>
                  <a:t>pseudo-random ranges, </a:t>
                </a:r>
                <a:r>
                  <a:rPr lang="en-US" dirty="0" smtClean="0"/>
                  <a:t>pots</a:t>
                </a:r>
              </a:p>
              <a:p>
                <a:pPr lvl="1"/>
                <a:r>
                  <a:rPr lang="en-US" dirty="0" smtClean="0"/>
                  <a:t>Enumerating 22100 possible flops and averaging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052737"/>
                <a:ext cx="8229600" cy="5073428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DeepStack</a:t>
            </a:r>
            <a:r>
              <a:rPr lang="en-US" dirty="0" smtClean="0"/>
              <a:t>: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Theorem:</a:t>
                </a:r>
                <a:r>
                  <a:rPr lang="en-US" dirty="0" smtClean="0"/>
                  <a:t> If the error of CFVs returned by the value function is less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T iterations of resolving are used for each decision, than the exploitability of the player strategy is less than</a:t>
                </a:r>
              </a:p>
              <a:p>
                <a:r>
                  <a:rPr lang="en-US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game-specific constants.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6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DeepStack</a:t>
            </a:r>
            <a:r>
              <a:rPr lang="en-US" dirty="0" smtClean="0"/>
              <a:t>: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75294" cy="53732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8"/>
          </a:xfrm>
        </p:spPr>
        <p:txBody>
          <a:bodyPr/>
          <a:lstStyle/>
          <a:p>
            <a:r>
              <a:rPr lang="en-US" dirty="0"/>
              <a:t>Burch, N., &amp; Bowling, M. (2013). CFR-D: Solving Imperfect Information Games Using Decomposition. </a:t>
            </a:r>
            <a:r>
              <a:rPr lang="en-US" dirty="0" err="1"/>
              <a:t>arXiv</a:t>
            </a:r>
            <a:r>
              <a:rPr lang="en-US" dirty="0"/>
              <a:t> Preprint arXiv:1303.4441, 1–15. Retrieved from http://arxiv.org/abs/1303.4441</a:t>
            </a:r>
          </a:p>
          <a:p>
            <a:r>
              <a:rPr lang="en-US" dirty="0" err="1" smtClean="0"/>
              <a:t>Moravčík</a:t>
            </a:r>
            <a:r>
              <a:rPr lang="en-US" dirty="0"/>
              <a:t>, M., </a:t>
            </a:r>
            <a:r>
              <a:rPr lang="en-US" dirty="0" err="1"/>
              <a:t>Schmid</a:t>
            </a:r>
            <a:r>
              <a:rPr lang="en-US" dirty="0"/>
              <a:t>, M., Burch, N., </a:t>
            </a:r>
            <a:r>
              <a:rPr lang="en-US" dirty="0" err="1"/>
              <a:t>Lisý</a:t>
            </a:r>
            <a:r>
              <a:rPr lang="en-US" dirty="0"/>
              <a:t>, V., Morrill, D., Bard, N., </a:t>
            </a:r>
            <a:r>
              <a:rPr lang="en-US" dirty="0" smtClean="0"/>
              <a:t>Davis T., Waugh K., </a:t>
            </a:r>
            <a:r>
              <a:rPr lang="en-US" dirty="0" err="1" smtClean="0"/>
              <a:t>Johanson</a:t>
            </a:r>
            <a:r>
              <a:rPr lang="en-US" dirty="0" smtClean="0"/>
              <a:t> M., </a:t>
            </a:r>
            <a:r>
              <a:rPr lang="en-US" dirty="0"/>
              <a:t>Bowling, M. (2017). </a:t>
            </a:r>
            <a:r>
              <a:rPr lang="en-US" dirty="0" err="1"/>
              <a:t>DeepStack</a:t>
            </a:r>
            <a:r>
              <a:rPr lang="en-US" dirty="0"/>
              <a:t>: Expert-Level Artificial Intelligence in No-Limit Poker. </a:t>
            </a:r>
            <a:r>
              <a:rPr lang="en-US" dirty="0" smtClean="0"/>
              <a:t>www.deepstack.ai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3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8"/>
          </a:xfrm>
        </p:spPr>
        <p:txBody>
          <a:bodyPr/>
          <a:lstStyle/>
          <a:p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 smtClean="0"/>
              <a:t>Ozdaglar</a:t>
            </a:r>
            <a:r>
              <a:rPr lang="en-US" dirty="0"/>
              <a:t>.</a:t>
            </a:r>
            <a:r>
              <a:rPr lang="en-US" dirty="0" smtClean="0"/>
              <a:t> 6.254 </a:t>
            </a:r>
            <a:r>
              <a:rPr lang="en-US" dirty="0"/>
              <a:t>: Game Theory with Engineering </a:t>
            </a:r>
            <a:r>
              <a:rPr lang="en-US" dirty="0" smtClean="0"/>
              <a:t>Applications. Lecture </a:t>
            </a:r>
            <a:r>
              <a:rPr lang="en-US" dirty="0"/>
              <a:t>11: Learning in </a:t>
            </a:r>
            <a:r>
              <a:rPr lang="en-US" dirty="0" smtClean="0"/>
              <a:t>Games. March 11, 2010.</a:t>
            </a:r>
            <a:endParaRPr lang="en-US" dirty="0"/>
          </a:p>
          <a:p>
            <a:r>
              <a:rPr lang="en-US" dirty="0"/>
              <a:t>Brandt, Felix, Felix Fischer, and Paul </a:t>
            </a:r>
            <a:r>
              <a:rPr lang="en-US" dirty="0" err="1"/>
              <a:t>Harrenstein</a:t>
            </a:r>
            <a:r>
              <a:rPr lang="en-US" dirty="0"/>
              <a:t>. "On the rate of convergence of fictitious play." International Symposium on Algorithmic Game Theory. Springer Berlin Heidelberg, 2010</a:t>
            </a:r>
            <a:r>
              <a:rPr lang="en-US" dirty="0" smtClean="0"/>
              <a:t>.</a:t>
            </a:r>
          </a:p>
          <a:p>
            <a:r>
              <a:rPr lang="en-US" dirty="0"/>
              <a:t>T. </a:t>
            </a:r>
            <a:r>
              <a:rPr lang="en-US" dirty="0" err="1"/>
              <a:t>Roughgarden</a:t>
            </a:r>
            <a:r>
              <a:rPr lang="en-US" dirty="0"/>
              <a:t>, “Lecture Notes: Algorithmic Game Theory,” tech. rep., Stanford, 2013.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8253744"/>
                  </p:ext>
                </p:extLst>
              </p:nvPr>
            </p:nvGraphicFramePr>
            <p:xfrm>
              <a:off x="179512" y="1196752"/>
              <a:ext cx="8640957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3216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=0.55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8253744"/>
                  </p:ext>
                </p:extLst>
              </p:nvPr>
            </p:nvGraphicFramePr>
            <p:xfrm>
              <a:off x="179512" y="1196752"/>
              <a:ext cx="8640957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3216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333" r="-797037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5224" r="-702985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2593" r="-597778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55970" r="-502239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51852" r="-398519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56716" r="-301493" b="-401333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57463" r="-100746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50370" b="-4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0000" r="-585024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0000" r="-585024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585024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0000" r="-585024" b="-1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6952" t="-400000" r="-350186" b="-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76952" t="-400000" r="-250186" b="-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952" t="-400000" r="-150186" b="-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27138" t="-400000" b="-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Prediction with expert advice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3892986"/>
                <a:ext cx="8640960" cy="258089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Problem definition</a:t>
                </a:r>
              </a:p>
              <a:p>
                <a:pPr lvl="1"/>
                <a:r>
                  <a:rPr lang="en-US" sz="2000" dirty="0" smtClean="0"/>
                  <a:t>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actions (experts)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Set of time steps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1,2,…,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In each step</a:t>
                </a:r>
              </a:p>
              <a:p>
                <a:pPr lvl="2"/>
                <a:r>
                  <a:rPr lang="en-US" sz="2000" dirty="0" smtClean="0"/>
                  <a:t>Decision-maker selects a mixed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An adversary selects rewards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→[0,1]</m:t>
                    </m:r>
                  </m:oMath>
                </a14:m>
                <a:r>
                  <a:rPr lang="en-US" sz="2000" dirty="0" smtClean="0"/>
                  <a:t>  (adaptive vs oblivious)</a:t>
                </a:r>
              </a:p>
              <a:p>
                <a:pPr lvl="2"/>
                <a:r>
                  <a:rPr lang="en-US" sz="2000" dirty="0" smtClean="0"/>
                  <a:t>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is selected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The decision-maker receives reward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 (learns the whole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92986"/>
                <a:ext cx="8640960" cy="2580899"/>
              </a:xfrm>
              <a:prstGeom prst="rect">
                <a:avLst/>
              </a:prstGeom>
              <a:blipFill rotWithShape="1">
                <a:blip r:embed="rId4"/>
                <a:stretch>
                  <a:fillRect l="-705" t="-946" r="-494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95736" y="980728"/>
            <a:ext cx="93610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520" y="3040292"/>
            <a:ext cx="2880319" cy="53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7666" y="952060"/>
            <a:ext cx="714253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51920" y="980728"/>
            <a:ext cx="94679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5696" y="3068960"/>
            <a:ext cx="1652879" cy="53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4224" y="980727"/>
            <a:ext cx="4232272" cy="259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640" y="980728"/>
            <a:ext cx="93610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Blum, </a:t>
            </a:r>
            <a:r>
              <a:rPr lang="en-US" dirty="0" err="1"/>
              <a:t>Avrim</a:t>
            </a:r>
            <a:r>
              <a:rPr lang="en-US" dirty="0"/>
              <a:t>, and </a:t>
            </a:r>
            <a:r>
              <a:rPr lang="en-US" dirty="0" err="1"/>
              <a:t>Yishay</a:t>
            </a:r>
            <a:r>
              <a:rPr lang="en-US" dirty="0"/>
              <a:t> Mansour. "From external to internal regret." Journal of Machine Learning Research 8.Jun (2007): 1307-1324</a:t>
            </a:r>
            <a:r>
              <a:rPr lang="en-US" dirty="0" smtClean="0"/>
              <a:t>.</a:t>
            </a:r>
          </a:p>
          <a:p>
            <a:r>
              <a:rPr lang="en-US" dirty="0"/>
              <a:t>T. </a:t>
            </a:r>
            <a:r>
              <a:rPr lang="en-US" dirty="0" err="1"/>
              <a:t>Roughgarden</a:t>
            </a:r>
            <a:r>
              <a:rPr lang="en-US" dirty="0"/>
              <a:t>, “Lecture Notes: Algorithmic Game </a:t>
            </a:r>
            <a:r>
              <a:rPr lang="en-US" dirty="0" smtClean="0"/>
              <a:t>Theory,” </a:t>
            </a:r>
            <a:r>
              <a:rPr lang="en-US" dirty="0"/>
              <a:t>tech. rep., Stanford, 2013</a:t>
            </a:r>
            <a:r>
              <a:rPr lang="en-US" dirty="0" smtClean="0"/>
              <a:t>.</a:t>
            </a:r>
          </a:p>
          <a:p>
            <a:r>
              <a:rPr lang="en-US" dirty="0" err="1"/>
              <a:t>Tammelin</a:t>
            </a:r>
            <a:r>
              <a:rPr lang="en-US" dirty="0"/>
              <a:t>, </a:t>
            </a:r>
            <a:r>
              <a:rPr lang="en-US" dirty="0" err="1"/>
              <a:t>Oskari</a:t>
            </a:r>
            <a:r>
              <a:rPr lang="en-US" dirty="0"/>
              <a:t>, Neil Burch, Michael </a:t>
            </a:r>
            <a:r>
              <a:rPr lang="en-US" dirty="0" err="1"/>
              <a:t>Johanson</a:t>
            </a:r>
            <a:r>
              <a:rPr lang="en-US" dirty="0"/>
              <a:t>, and Michael Bowling. "Solving Heads-Up Limit Texas </a:t>
            </a:r>
            <a:r>
              <a:rPr lang="en-US" dirty="0" err="1"/>
              <a:t>Hold'em</a:t>
            </a:r>
            <a:r>
              <a:rPr lang="en-US" dirty="0"/>
              <a:t>." In Twenty-Fourth International Joint Conference on Artificial Intelligence. 2015.</a:t>
            </a:r>
            <a:endParaRPr lang="en-US" dirty="0" smtClean="0"/>
          </a:p>
          <a:p>
            <a:r>
              <a:rPr lang="en-US" dirty="0" err="1"/>
              <a:t>Bubeck</a:t>
            </a:r>
            <a:r>
              <a:rPr lang="en-US" dirty="0"/>
              <a:t>, </a:t>
            </a:r>
            <a:r>
              <a:rPr lang="en-US" dirty="0" err="1"/>
              <a:t>Sébastien</a:t>
            </a:r>
            <a:r>
              <a:rPr lang="en-US" dirty="0"/>
              <a:t>, and </a:t>
            </a:r>
            <a:r>
              <a:rPr lang="en-US" dirty="0" err="1"/>
              <a:t>Nicolo</a:t>
            </a:r>
            <a:r>
              <a:rPr lang="en-US" dirty="0"/>
              <a:t> </a:t>
            </a:r>
            <a:r>
              <a:rPr lang="en-US" dirty="0" err="1"/>
              <a:t>Cesa</a:t>
            </a:r>
            <a:r>
              <a:rPr lang="en-US" dirty="0"/>
              <a:t>-Bianchi. "Regret analysis of stochastic and </a:t>
            </a:r>
            <a:r>
              <a:rPr lang="en-US" dirty="0" err="1"/>
              <a:t>nonstochastic</a:t>
            </a:r>
            <a:r>
              <a:rPr lang="en-US" dirty="0"/>
              <a:t> multi-armed bandit problems." Foundations and </a:t>
            </a:r>
            <a:r>
              <a:rPr lang="en-US" dirty="0" smtClean="0"/>
              <a:t>Trends </a:t>
            </a:r>
            <a:r>
              <a:rPr lang="en-US" dirty="0"/>
              <a:t>in Machine Learning 5.1 (2012): 1-122.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1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9573358"/>
                  </p:ext>
                </p:extLst>
              </p:nvPr>
            </p:nvGraphicFramePr>
            <p:xfrm>
              <a:off x="179512" y="1206753"/>
              <a:ext cx="8640957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3216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=0.55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9573358"/>
                  </p:ext>
                </p:extLst>
              </p:nvPr>
            </p:nvGraphicFramePr>
            <p:xfrm>
              <a:off x="179512" y="1206753"/>
              <a:ext cx="8640957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3216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333" t="-1333" r="-79703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5224" t="-1333" r="-7029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2593" t="-1333" r="-59777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55970" t="-1333" r="-50223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51852" t="-1333" r="-39851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56716" t="-1333" r="-301493" b="-400000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57463" t="-1333" r="-10074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50370" t="-1333" b="-4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1333" r="-58502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1333" r="-5850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1333" r="-5850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1333" r="-58502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6952" t="-401333" r="-3501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76952" t="-401333" r="-2501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952" t="-401333" r="-1501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27138" t="-40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Regret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3929501"/>
                <a:ext cx="8640960" cy="237981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Goal: play as well as the best expert</a:t>
                </a:r>
              </a:p>
              <a:p>
                <a:pPr lvl="1"/>
                <a:r>
                  <a:rPr lang="en-US" sz="2000" b="1" dirty="0"/>
                  <a:t>Immediate regret </a:t>
                </a:r>
                <a:r>
                  <a:rPr lang="en-US" sz="2000" dirty="0"/>
                  <a:t>at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 for not choosing 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r>
                  <a:rPr lang="en-US" sz="2000" b="1" dirty="0" smtClean="0"/>
                  <a:t>Cumulative external regret </a:t>
                </a:r>
                <a:r>
                  <a:rPr lang="en-US" sz="2000" dirty="0"/>
                  <a:t>for playing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lvl="1"/>
                <a:r>
                  <a:rPr lang="en-US" sz="2000" b="1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i="1" dirty="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∈</m:t>
                        </m:r>
                        <m:r>
                          <a:rPr lang="en-US" sz="2000" i="1" dirty="0">
                            <a:latin typeface="Cambria Math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  <m:r>
                          <a:rPr lang="en-US" sz="2000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</a:rPr>
                          <m:t>(</m:t>
                        </m:r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000" i="1" dirty="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∈</m:t>
                        </m:r>
                        <m:r>
                          <a:rPr lang="en-US" sz="2000" i="1" dirty="0">
                            <a:latin typeface="Cambria Math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  <m:r>
                          <a:rPr lang="en-US" sz="2000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</a:rPr>
                          <m:t>(</m:t>
                        </m:r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000" b="0" i="1" dirty="0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  <m:r>
                          <a:rPr lang="en-US" sz="2000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sz="2000" b="1" dirty="0" smtClean="0"/>
              </a:p>
              <a:p>
                <a:pPr lvl="1"/>
                <a:r>
                  <a:rPr lang="en-US" sz="2000" b="1" dirty="0" smtClean="0"/>
                  <a:t>Average </a:t>
                </a:r>
                <a:r>
                  <a:rPr lang="en-US" sz="2000" b="1" dirty="0"/>
                  <a:t>external regret </a:t>
                </a:r>
                <a:r>
                  <a:rPr lang="en-US" sz="2000" dirty="0"/>
                  <a:t>for playing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</m:den>
                    </m:f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29501"/>
                <a:ext cx="8640960" cy="2379819"/>
              </a:xfrm>
              <a:prstGeom prst="rect">
                <a:avLst/>
              </a:prstGeom>
              <a:blipFill rotWithShape="1">
                <a:blip r:embed="rId4"/>
                <a:stretch>
                  <a:fillRect l="-705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918768"/>
                  </p:ext>
                </p:extLst>
              </p:nvPr>
            </p:nvGraphicFramePr>
            <p:xfrm>
              <a:off x="179512" y="1206753"/>
              <a:ext cx="8640957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3216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=0.55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918768"/>
                  </p:ext>
                </p:extLst>
              </p:nvPr>
            </p:nvGraphicFramePr>
            <p:xfrm>
              <a:off x="179512" y="1206753"/>
              <a:ext cx="8640957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3216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333" t="-1333" r="-79703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5224" t="-1333" r="-7029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2593" t="-1333" r="-59777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55970" t="-1333" r="-50223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51852" t="-1333" r="-39851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56716" t="-1333" r="-301493" b="-400000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57463" t="-1333" r="-10074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50370" t="-1333" b="-4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1333" r="-58502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1333" r="-5850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1333" r="-5850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1333" r="-58502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6952" t="-401333" r="-3501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76952" t="-401333" r="-2501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952" t="-401333" r="-1501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27138" t="-40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Swap Regret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3929501"/>
                <a:ext cx="8640960" cy="228286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Goal: minimize regret for not playing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instead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𝛿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b="1" dirty="0" smtClean="0"/>
                  <a:t>Cumulative swap regret </a:t>
                </a:r>
                <a:r>
                  <a:rPr lang="en-US" sz="2000" dirty="0"/>
                  <a:t>for playing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lvl="1"/>
                <a:r>
                  <a:rPr lang="en-US" sz="2000" b="1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i="1" dirty="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𝛿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  <m:r>
                          <a:rPr lang="en-US" sz="2000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i="1" dirty="0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2000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000" i="1" dirty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 dirty="0">
                                <a:latin typeface="Cambria Math"/>
                              </a:rPr>
                              <m:t>))</m:t>
                            </m:r>
                          </m:e>
                        </m:nary>
                        <m:r>
                          <a:rPr lang="en-US" sz="2000" i="1" dirty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sz="2000" b="1" dirty="0" smtClean="0"/>
              </a:p>
              <a:p>
                <a:pPr lvl="1"/>
                <a:endParaRPr lang="en-US" sz="2000" b="1" dirty="0" smtClean="0"/>
              </a:p>
              <a:p>
                <a:pPr lvl="1"/>
                <a:r>
                  <a:rPr lang="en-US" sz="2000" b="1" dirty="0" smtClean="0"/>
                  <a:t>Internal regret</a:t>
                </a:r>
              </a:p>
              <a:p>
                <a:pPr lvl="1"/>
                <a:r>
                  <a:rPr lang="en-US" sz="2000" b="1" dirty="0"/>
                  <a:t> </a:t>
                </a:r>
                <a:r>
                  <a:rPr lang="en-US" sz="2000" b="1" dirty="0" smtClean="0"/>
                  <a:t>   </a:t>
                </a:r>
                <a:r>
                  <a:rPr lang="en-US" sz="2000" dirty="0" smtClean="0"/>
                  <a:t>allows switching only all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b="1" dirty="0" smtClean="0"/>
              </a:p>
              <a:p>
                <a:pPr lvl="1"/>
                <a:r>
                  <a:rPr lang="en-US" sz="2000" dirty="0" smtClean="0"/>
                  <a:t>External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⊂</m:t>
                    </m:r>
                  </m:oMath>
                </a14:m>
                <a:r>
                  <a:rPr lang="en-US" sz="2000" dirty="0" smtClean="0"/>
                  <a:t> Swap, Internal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⊂</m:t>
                    </m:r>
                  </m:oMath>
                </a14:m>
                <a:r>
                  <a:rPr lang="en-US" sz="2000" dirty="0"/>
                  <a:t> Swap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29501"/>
                <a:ext cx="8640960" cy="2282869"/>
              </a:xfrm>
              <a:prstGeom prst="rect">
                <a:avLst/>
              </a:prstGeom>
              <a:blipFill rotWithShape="1">
                <a:blip r:embed="rId4"/>
                <a:stretch>
                  <a:fillRect l="-705" t="-1070" b="-4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No-regret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An algorithm has </a:t>
                </a:r>
                <a:r>
                  <a:rPr lang="en-US" sz="2400" b="1" dirty="0"/>
                  <a:t>no regret</a:t>
                </a:r>
                <a:r>
                  <a:rPr lang="en-US" sz="2400" dirty="0"/>
                  <a:t> if for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produces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→0</m:t>
                    </m:r>
                  </m:oMath>
                </a14:m>
                <a:r>
                  <a:rPr lang="en-US" sz="2400" dirty="0" smtClean="0"/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 →∞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1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simply to maximize reward?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𝑚𝑎𝑥𝑖𝑚𝑖𝑧𝑒</m:t>
                      </m:r>
                      <m:nary>
                        <m:naryPr>
                          <m:chr m:val="∑"/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i="1" dirty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adversary may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, 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 and we have minimal reward regardless of the used algorithm. 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Any algorithm has (optimal) 0 regret.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9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3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Regret towards best strategy in hindsight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𝑏𝑒𝑠𝑡</m:t>
                              </m:r>
                            </m:sub>
                          </m:sSub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dirty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𝑚𝑎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 dirty="0">
                          <a:latin typeface="Cambria Math"/>
                        </a:rPr>
                        <m:t>− 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dirty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Proposition:</a:t>
                </a:r>
                <a:r>
                  <a:rPr lang="en-US" dirty="0" smtClean="0"/>
                  <a:t> There is no algorithm with no regret towards the best sequence of choices.</a:t>
                </a:r>
              </a:p>
              <a:p>
                <a:r>
                  <a:rPr lang="en-US" dirty="0" smtClean="0"/>
                  <a:t>Proof: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 For an arbitrary sequence of strategies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choose a reward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otherwise.</a:t>
                </a:r>
              </a:p>
              <a:p>
                <a:r>
                  <a:rPr lang="en-US" dirty="0" smtClean="0"/>
                  <a:t>The cumulative reward of the algorithm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  <m:r>
                          <a:rPr lang="en-US" sz="2000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sz="2000" b="0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 while the best strategy in hindsight has reward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  <m:r>
                          <a:rPr lang="en-US" sz="2000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𝑚𝑎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000" i="1" dirty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</a:rPr>
                          <m:t>(</m:t>
                        </m:r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. Therefore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</a:rPr>
                              <m:t>𝑏𝑒𝑠𝑡</m:t>
                            </m:r>
                          </m:sub>
                        </m:sSub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𝑏𝑒𝑠𝑡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400" b="0" i="1" dirty="0" smtClean="0">
                        <a:latin typeface="Cambria Math"/>
                      </a:rPr>
                      <m:t>→</m:t>
                    </m:r>
                    <m:r>
                      <a:rPr lang="en-US" sz="2400" b="0" i="1" dirty="0" smtClean="0">
                        <a:latin typeface="Cambria Math"/>
                      </a:rPr>
                      <m:t>𝑧</m:t>
                    </m:r>
                    <m:r>
                      <a:rPr lang="en-US" sz="2400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8"/>
              </a:xfrm>
              <a:blipFill rotWithShape="1">
                <a:blip r:embed="rId3"/>
                <a:stretch>
                  <a:fillRect l="-963" t="-20433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of deterministic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Proposition:</a:t>
                </a:r>
                <a:r>
                  <a:rPr lang="en-US" dirty="0" smtClean="0"/>
                  <a:t> There is no deterministic no-external-regret algorithm.</a:t>
                </a:r>
              </a:p>
              <a:p>
                <a:r>
                  <a:rPr lang="en-US" dirty="0" smtClean="0"/>
                  <a:t>Proof: We assume that the adversary selects rewards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knowing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(For example, it can simulate the deterministic algorithm from the beginning.) Therefore,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, he can always give reward 0 for the selected action and 1 for the other action. One of the actions got reward 1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times,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5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99592" y="2214554"/>
            <a:ext cx="7416824" cy="12446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Algorithms for learning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simple and complex </a:t>
            </a:r>
            <a:r>
              <a:rPr lang="en-US" sz="4000" dirty="0" smtClean="0"/>
              <a:t>games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Brief Introduction to </a:t>
            </a:r>
            <a:r>
              <a:rPr lang="en-US" sz="2400" dirty="0" smtClean="0"/>
              <a:t>G</a:t>
            </a:r>
            <a:r>
              <a:rPr lang="en-US" sz="2400" dirty="0" smtClean="0"/>
              <a:t>ame </a:t>
            </a:r>
            <a:r>
              <a:rPr lang="en-US" sz="2400" dirty="0" smtClean="0"/>
              <a:t>Theory</a:t>
            </a:r>
            <a:endParaRPr lang="en-US" sz="2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4052664"/>
            <a:ext cx="7344816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Viliam</a:t>
            </a:r>
            <a:r>
              <a:rPr lang="en-US" sz="2000" b="1" dirty="0" smtClean="0"/>
              <a:t> Lis</a:t>
            </a:r>
            <a:r>
              <a:rPr lang="cs-CZ" sz="2000" b="1" dirty="0" smtClean="0"/>
              <a:t>ý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Artificial Intelligence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Department of Computer </a:t>
            </a:r>
            <a:r>
              <a:rPr lang="en-US" sz="1800" dirty="0" smtClean="0"/>
              <a:t>Science, Faculty of Electrical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Czech Technical University in Prague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(Sep 24, 2018)</a:t>
            </a:r>
            <a:endParaRPr lang="en-US" sz="1800" dirty="0"/>
          </a:p>
        </p:txBody>
      </p:sp>
      <p:pic>
        <p:nvPicPr>
          <p:cNvPr id="9" name="Picture 4" descr="D:\phd\logo_cv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368936"/>
            <a:ext cx="1534763" cy="1120110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2248" y="148751"/>
            <a:ext cx="1911752" cy="114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8936"/>
            <a:ext cx="1652136" cy="1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on external regret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8864" y="1052737"/>
                <a:ext cx="8229600" cy="507342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Theorem:</a:t>
                </a:r>
                <a:r>
                  <a:rPr lang="en-US" dirty="0" err="1"/>
                  <a:t>No</a:t>
                </a:r>
                <a:r>
                  <a:rPr lang="en-US" dirty="0"/>
                  <a:t> (randomized) algorithm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actions has expected </a:t>
                </a:r>
                <a:r>
                  <a:rPr lang="en-US" dirty="0" smtClean="0"/>
                  <a:t>external regret vanishing </a:t>
                </a:r>
                <a:r>
                  <a:rPr lang="en-US" dirty="0"/>
                  <a:t>faster </a:t>
                </a:r>
                <a:r>
                  <a:rPr lang="en-US" dirty="0" smtClean="0"/>
                  <a:t>than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  <m:r>
                          <a:rPr lang="en-US" i="1">
                            <a:latin typeface="Cambria Math"/>
                          </a:rPr>
                          <m:t>⁡(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)/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Proof sketch: Assume n=2</a:t>
                </a:r>
                <a:r>
                  <a:rPr lang="en-US" dirty="0"/>
                  <a:t>. Consider an adversary that, independently on each step t, </a:t>
                </a:r>
                <a:r>
                  <a:rPr lang="en-US" dirty="0" smtClean="0"/>
                  <a:t>chooses uniformly </a:t>
                </a:r>
                <a:r>
                  <a:rPr lang="en-US" dirty="0"/>
                  <a:t>at random between the cost vectors (1, 0) and (0, </a:t>
                </a:r>
                <a:r>
                  <a:rPr lang="en-US" dirty="0" smtClean="0"/>
                  <a:t>1) regardless of the </a:t>
                </a:r>
                <a:r>
                  <a:rPr lang="en-US" dirty="0"/>
                  <a:t>decision-making </a:t>
                </a:r>
                <a:r>
                  <a:rPr lang="en-US" dirty="0" smtClean="0"/>
                  <a:t>algorithm. The cumulative expected reward is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/>
                  <a:t>. In hindsight, however, with </a:t>
                </a:r>
                <a:r>
                  <a:rPr lang="en-US" dirty="0" smtClean="0"/>
                  <a:t>constant probability </a:t>
                </a:r>
                <a:r>
                  <a:rPr lang="en-US" dirty="0"/>
                  <a:t>one of the two fixed actions has </a:t>
                </a:r>
                <a:r>
                  <a:rPr lang="en-US" dirty="0" smtClean="0"/>
                  <a:t>cumulative reward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  <m:r>
                      <a:rPr lang="en-US" b="0" i="0" smtClean="0">
                        <a:latin typeface="Cambria Math"/>
                      </a:rPr>
                      <m:t>/2+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The reason is that </a:t>
                </a:r>
                <a:r>
                  <a:rPr lang="en-US" dirty="0" smtClean="0"/>
                  <a:t>T </a:t>
                </a:r>
                <a:r>
                  <a:rPr lang="en-US" dirty="0"/>
                  <a:t>fair </a:t>
                </a:r>
                <a:r>
                  <a:rPr lang="en-US" dirty="0" smtClean="0"/>
                  <a:t>coin flips have </a:t>
                </a:r>
                <a:r>
                  <a:rPr lang="en-US" dirty="0"/>
                  <a:t>standard </a:t>
                </a:r>
                <a:r>
                  <a:rPr lang="en-US" dirty="0" smtClean="0"/>
                  <a:t>deviation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1052737"/>
                <a:ext cx="8229600" cy="5073428"/>
              </a:xfrm>
              <a:blipFill rotWithShape="1">
                <a:blip r:embed="rId2"/>
                <a:stretch>
                  <a:fillRect l="-88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7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on external 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Theorem:</a:t>
                </a:r>
                <a:r>
                  <a:rPr lang="en-US" dirty="0"/>
                  <a:t> </a:t>
                </a:r>
                <a:r>
                  <a:rPr lang="en-US" dirty="0" smtClean="0"/>
                  <a:t>There exist no-regret algorithms </a:t>
                </a:r>
                <a:r>
                  <a:rPr lang="en-US" dirty="0"/>
                  <a:t>with expected </a:t>
                </a:r>
                <a:r>
                  <a:rPr lang="en-US" dirty="0" smtClean="0"/>
                  <a:t>external regret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Proof: We will show Randomized Weighted Majority algorithm.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Corollary:</a:t>
                </a:r>
                <a:r>
                  <a:rPr lang="en-US" dirty="0" smtClean="0"/>
                  <a:t> There exists a decision-making algorithm that,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&gt;0,</m:t>
                    </m:r>
                  </m:oMath>
                </a14:m>
                <a:r>
                  <a:rPr lang="en-US" dirty="0" smtClean="0"/>
                  <a:t> has expected regret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iterations.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6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Weighted Majority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052737"/>
                <a:ext cx="8229600" cy="5073428"/>
              </a:xfrm>
            </p:spPr>
            <p:txBody>
              <a:bodyPr/>
              <a:lstStyle/>
              <a:p>
                <a:r>
                  <a:rPr lang="en-US" dirty="0" smtClean="0"/>
                  <a:t>Aka Hedge or multiplicative weights (MW) algorithm. It is easier to analyze in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=(1−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The algorithm maintains weights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each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=1,2,…,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and play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costs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(Equivalently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𝜂</m:t>
                            </m:r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⁡(1−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) 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052737"/>
                <a:ext cx="8229600" cy="5073428"/>
              </a:xfrm>
              <a:blipFill rotWithShape="1"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2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 Regret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40059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Theorem:</a:t>
                </a:r>
                <a:r>
                  <a:rPr lang="en-US" dirty="0" smtClean="0"/>
                  <a:t> Expected external regret of Hedge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/>
                      </a:rPr>
                      <m:t>&lt;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𝑙𝑛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Proof: W.L.O.G. we assume oblivious adversary.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𝑂𝑃𝑇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 smtClean="0"/>
                  <a:t> be the cost for optimal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be the algorithms cost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𝑂𝑃𝑇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algn="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𝛾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𝑂𝑃𝑇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𝛾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𝑂𝑃𝑇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 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  <m:r>
                          <a:rPr lang="en-US" b="0" i="1" smtClean="0">
                            <a:latin typeface="Cambria Math"/>
                          </a:rPr>
                          <m:t>⁡(1−</m:t>
                        </m:r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…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𝑂𝑃𝑇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b="0" dirty="0" smtClean="0"/>
                  <a:t>  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𝑂𝑃𝑇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e>
                    </m:ra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400599"/>
              </a:xfrm>
              <a:blipFill rotWithShape="1">
                <a:blip r:embed="rId3"/>
                <a:stretch>
                  <a:fillRect l="-963" r="-444" b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3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019868"/>
                <a:ext cx="8229600" cy="5073428"/>
              </a:xfrm>
            </p:spPr>
            <p:txBody>
              <a:bodyPr/>
              <a:lstStyle/>
              <a:p>
                <a:r>
                  <a:rPr lang="en-US" dirty="0" smtClean="0"/>
                  <a:t>The algorithm maintains cummulative regrets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R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each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=1,2,…,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(0,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dirty="0" smtClean="0"/>
                  <a:t> and play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(0,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))/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rewards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set </a:t>
                </a:r>
              </a:p>
              <a:p>
                <a:pPr lvl="1"/>
                <a:endParaRPr lang="en-US" b="0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019868"/>
                <a:ext cx="8229600" cy="5073428"/>
              </a:xfrm>
              <a:blipFill rotWithShape="1">
                <a:blip r:embed="rId2"/>
                <a:stretch>
                  <a:fillRect l="-889" b="-19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4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019868"/>
                <a:ext cx="8229600" cy="5073428"/>
              </a:xfrm>
            </p:spPr>
            <p:txBody>
              <a:bodyPr/>
              <a:lstStyle/>
              <a:p>
                <a:r>
                  <a:rPr lang="en-US" dirty="0" smtClean="0"/>
                  <a:t>The algorithm maintains cumulative regrets-like 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Q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each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=1,2,…,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rewards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set </a:t>
                </a:r>
              </a:p>
              <a:p>
                <a:pPr lvl="1"/>
                <a:endParaRPr lang="en-US" b="0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(0,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(0,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019868"/>
                <a:ext cx="8229600" cy="5073428"/>
              </a:xfrm>
              <a:blipFill rotWithShape="1">
                <a:blip r:embed="rId2"/>
                <a:stretch>
                  <a:fillRect l="-889" r="-815" b="-19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9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RM+ Regret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Regret-like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an upper bound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value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𝑛𝑇</m:t>
                        </m:r>
                      </m:e>
                    </m:rad>
                  </m:oMath>
                </a14:m>
                <a:r>
                  <a:rPr lang="en-US" b="1" dirty="0" smtClean="0"/>
                  <a:t>.</a:t>
                </a:r>
              </a:p>
              <a:p>
                <a:r>
                  <a:rPr lang="en-US" dirty="0" smtClean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A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A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(0,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algn="r"/>
                <a:r>
                  <a:rPr lang="en-US" dirty="0"/>
                  <a:t> </a:t>
                </a:r>
                <a:r>
                  <a:rPr lang="en-US" dirty="0" smtClean="0"/>
                  <a:t>…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By induction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𝑛𝑇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628800"/>
            <a:ext cx="5671917" cy="450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7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setting of prediction with expert advice</a:t>
            </a:r>
          </a:p>
          <a:p>
            <a:r>
              <a:rPr lang="en-US" dirty="0" smtClean="0"/>
              <a:t>Regret as a measure of distance from the optimal strategy</a:t>
            </a:r>
          </a:p>
          <a:p>
            <a:r>
              <a:rPr lang="en-US" dirty="0" smtClean="0"/>
              <a:t>There are no-regret algorithms</a:t>
            </a:r>
          </a:p>
          <a:p>
            <a:pPr lvl="1"/>
            <a:r>
              <a:rPr lang="en-US" dirty="0" smtClean="0"/>
              <a:t>Hedge, Regret matching, 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9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learning and prediction</a:t>
            </a:r>
          </a:p>
          <a:p>
            <a:pPr lvl="1"/>
            <a:r>
              <a:rPr lang="en-US" dirty="0" smtClean="0"/>
              <a:t>single agent learns to select the best action</a:t>
            </a:r>
          </a:p>
          <a:p>
            <a:r>
              <a:rPr lang="en-US" dirty="0" smtClean="0"/>
              <a:t>Learning in normal form games</a:t>
            </a:r>
          </a:p>
          <a:p>
            <a:pPr lvl="1"/>
            <a:r>
              <a:rPr lang="en-US" dirty="0" smtClean="0"/>
              <a:t>the same algorithms used by multiple agents</a:t>
            </a:r>
          </a:p>
          <a:p>
            <a:r>
              <a:rPr lang="en-US" dirty="0" smtClean="0"/>
              <a:t>Learning in extensive form games</a:t>
            </a:r>
          </a:p>
          <a:p>
            <a:pPr lvl="1"/>
            <a:r>
              <a:rPr lang="en-US" dirty="0" smtClean="0"/>
              <a:t>generalizing these ideas to sequential games</a:t>
            </a:r>
          </a:p>
          <a:p>
            <a:r>
              <a:rPr lang="en-US" dirty="0" smtClean="0"/>
              <a:t>Brief introduction to neural networks</a:t>
            </a:r>
          </a:p>
          <a:p>
            <a:r>
              <a:rPr lang="en-US" dirty="0" err="1" smtClean="0"/>
              <a:t>DeepStack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2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99592" y="2214554"/>
            <a:ext cx="7416824" cy="12446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Algorithms for learning </a:t>
            </a:r>
            <a:br>
              <a:rPr lang="en-US" sz="4000" dirty="0"/>
            </a:br>
            <a:r>
              <a:rPr lang="en-US" sz="4000" dirty="0"/>
              <a:t>in simple and complex games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 smtClean="0"/>
              <a:t>Learning in Normal Form Games</a:t>
            </a:r>
            <a:endParaRPr lang="en-US" sz="27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3980656"/>
            <a:ext cx="7344816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Viliam</a:t>
            </a:r>
            <a:r>
              <a:rPr lang="en-US" sz="2000" b="1" dirty="0" smtClean="0"/>
              <a:t> Lis</a:t>
            </a:r>
            <a:r>
              <a:rPr lang="cs-CZ" sz="2000" b="1" dirty="0" smtClean="0"/>
              <a:t>ý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Artificial Intelligence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Department of Computer </a:t>
            </a:r>
            <a:r>
              <a:rPr lang="en-US" sz="1800" dirty="0" smtClean="0"/>
              <a:t>Science, Faculty of Electrical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Czech Technical University in Prague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(Sep 24, 2018)</a:t>
            </a:r>
            <a:endParaRPr lang="en-US" sz="1800" dirty="0"/>
          </a:p>
        </p:txBody>
      </p:sp>
      <p:pic>
        <p:nvPicPr>
          <p:cNvPr id="9" name="Picture 4" descr="D:\phd\logo_cv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368936"/>
            <a:ext cx="1534763" cy="1120110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1832" y="148751"/>
            <a:ext cx="1512168" cy="114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8936"/>
            <a:ext cx="1652136" cy="1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Mathematical framework studying strategies of players in situations where the outcomes of their actions critically depend on the actions performed by the other players.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12232" y="635635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934" y="2321129"/>
            <a:ext cx="8146514" cy="1323895"/>
            <a:chOff x="457934" y="2321129"/>
            <a:chExt cx="8146514" cy="13238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34" y="2564904"/>
              <a:ext cx="1401492" cy="9332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986" y="2516432"/>
              <a:ext cx="1404462" cy="933288"/>
            </a:xfrm>
            <a:prstGeom prst="rect">
              <a:avLst/>
            </a:prstGeom>
          </p:spPr>
        </p:pic>
        <p:pic>
          <p:nvPicPr>
            <p:cNvPr id="1026" name="Picture 2" descr="https://gogameguru.com/i/2013/01/ear-reddening-move-shusaku-gennan-insek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710" y="2321129"/>
              <a:ext cx="1765194" cy="132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631" y="2464485"/>
              <a:ext cx="1512168" cy="113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 descr="Nalezený obrázek pro settlers board gam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684" y="2432108"/>
              <a:ext cx="1652095" cy="110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51520" y="4129156"/>
            <a:ext cx="8352928" cy="2540204"/>
            <a:chOff x="251520" y="4129156"/>
            <a:chExt cx="8352928" cy="2540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3" y="4205317"/>
              <a:ext cx="1656184" cy="11063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591" y="5589215"/>
              <a:ext cx="1621840" cy="10801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781" y="4411924"/>
              <a:ext cx="1257667" cy="1681372"/>
            </a:xfrm>
            <a:prstGeom prst="rect">
              <a:avLst/>
            </a:prstGeom>
          </p:spPr>
        </p:pic>
        <p:pic>
          <p:nvPicPr>
            <p:cNvPr id="11" name="Picture 2" descr="Nalezený obrázek pro aucti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583917"/>
              <a:ext cx="1738947" cy="136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rázek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4129156"/>
              <a:ext cx="1645581" cy="1339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1" name="Obrázek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09" y="4206312"/>
              <a:ext cx="1634541" cy="1084566"/>
            </a:xfrm>
            <a:prstGeom prst="rect">
              <a:avLst/>
            </a:prstGeom>
          </p:spPr>
        </p:pic>
        <p:pic>
          <p:nvPicPr>
            <p:cNvPr id="1033" name="Picture 9" descr="https://www.fairviewhs.org/system/photos/5896/original/stockchart2.jpg?142800738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467" y="5445224"/>
              <a:ext cx="1656184" cy="110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Nalezený obrázek pro Airport Security Check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445224"/>
              <a:ext cx="1666314" cy="1110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8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How may simple learning agents achieve equilibrium outcomes?</a:t>
            </a:r>
          </a:p>
          <a:p>
            <a:endParaRPr lang="en-US" dirty="0"/>
          </a:p>
          <a:p>
            <a:r>
              <a:rPr lang="en-US" dirty="0" smtClean="0"/>
              <a:t>Best Response Dynamics (Fictitious play)</a:t>
            </a:r>
          </a:p>
          <a:p>
            <a:pPr lvl="1"/>
            <a:r>
              <a:rPr lang="en-US" dirty="0" smtClean="0"/>
              <a:t>best response to average empirical play</a:t>
            </a:r>
          </a:p>
          <a:p>
            <a:pPr lvl="1"/>
            <a:r>
              <a:rPr lang="en-US" dirty="0" smtClean="0"/>
              <a:t>needs to know the game</a:t>
            </a:r>
          </a:p>
          <a:p>
            <a:r>
              <a:rPr lang="en-US" dirty="0" smtClean="0"/>
              <a:t>No-Regret Dynamics</a:t>
            </a:r>
          </a:p>
          <a:p>
            <a:pPr lvl="1"/>
            <a:r>
              <a:rPr lang="en-US" dirty="0" smtClean="0"/>
              <a:t>each player uses no-regret algorithm</a:t>
            </a:r>
          </a:p>
          <a:p>
            <a:pPr lvl="1"/>
            <a:r>
              <a:rPr lang="en-US" dirty="0" smtClean="0"/>
              <a:t>may now only their own actions and received rewards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6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response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7"/>
                <a:ext cx="8229600" cy="5073428"/>
              </a:xfrm>
            </p:spPr>
            <p:txBody>
              <a:bodyPr/>
              <a:lstStyle/>
              <a:p>
                <a:r>
                  <a:rPr lang="en-US" dirty="0" smtClean="0"/>
                  <a:t>Fictitious play</a:t>
                </a:r>
              </a:p>
              <a:p>
                <a:pPr lvl="1"/>
                <a:r>
                  <a:rPr lang="en-US" dirty="0" smtClean="0"/>
                  <a:t>Players maintain empirical distribution of past opponent’s actions</a:t>
                </a:r>
              </a:p>
              <a:p>
                <a:pPr lvl="1"/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                          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each round, each player plays BR to these distributions</a:t>
                </a:r>
              </a:p>
              <a:p>
                <a:pPr lvl="1"/>
                <a:endParaRPr lang="en-US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func>
                        </m:e>
                      </m:func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7"/>
                <a:ext cx="8229600" cy="5073428"/>
              </a:xfrm>
              <a:blipFill rotWithShape="1">
                <a:blip r:embed="rId3"/>
                <a:stretch>
                  <a:fillRect l="-963" t="-6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1996" y="4221088"/>
            <a:ext cx="3721510" cy="1584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2040" y="1916832"/>
                <a:ext cx="3800784" cy="41697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(often in form of frequencies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916832"/>
                <a:ext cx="3800784" cy="416974"/>
              </a:xfrm>
              <a:prstGeom prst="rect">
                <a:avLst/>
              </a:prstGeom>
              <a:blipFill rotWithShape="1">
                <a:blip r:embed="rId5"/>
                <a:stretch>
                  <a:fillRect l="-1603" t="-4348" r="-641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2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FP in case of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052736"/>
                <a:ext cx="8229600" cy="5688631"/>
              </a:xfrm>
            </p:spPr>
            <p:txBody>
              <a:bodyPr/>
              <a:lstStyle/>
              <a:p>
                <a:r>
                  <a:rPr lang="en-US" b="1" dirty="0" smtClean="0"/>
                  <a:t>Theorem:</a:t>
                </a:r>
                <a:r>
                  <a:rPr lang="en-US" dirty="0" smtClean="0"/>
                  <a:t> If the empirical action frequencies of fictitious play converge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they converge to the Nash equilibrium of the game.</a:t>
                </a:r>
              </a:p>
              <a:p>
                <a:r>
                  <a:rPr lang="en-US" b="1" dirty="0"/>
                  <a:t>Theorem:</a:t>
                </a:r>
                <a:r>
                  <a:rPr lang="en-US" dirty="0"/>
                  <a:t> The empirical frequencies of FP converge to NE in</a:t>
                </a:r>
              </a:p>
              <a:p>
                <a:pPr lvl="1"/>
                <a:r>
                  <a:rPr lang="en-US" dirty="0"/>
                  <a:t>constant-sum games</a:t>
                </a:r>
              </a:p>
              <a:p>
                <a:pPr lvl="1"/>
                <a:r>
                  <a:rPr lang="en-US" dirty="0"/>
                  <a:t>two player games where each player has up to two actions</a:t>
                </a:r>
              </a:p>
              <a:p>
                <a:pPr lvl="1"/>
                <a:r>
                  <a:rPr lang="en-US" dirty="0"/>
                  <a:t>games solvable by iterated strict dominance</a:t>
                </a:r>
              </a:p>
              <a:p>
                <a:pPr lvl="1"/>
                <a:r>
                  <a:rPr lang="en-US" dirty="0"/>
                  <a:t>identical interest games</a:t>
                </a:r>
              </a:p>
              <a:p>
                <a:pPr lvl="1"/>
                <a:r>
                  <a:rPr lang="en-US" dirty="0"/>
                  <a:t>potential games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052736"/>
                <a:ext cx="8229600" cy="5688631"/>
              </a:xfrm>
              <a:blipFill rotWithShape="1">
                <a:blip r:embed="rId2"/>
                <a:stretch>
                  <a:fillRect l="-963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may not converge?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47260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Shapley’s example in a modified rock-paper-scissors: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Unique NE is the uniform strategy for both players.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=(1,0,0)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0,1,0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Play may be (P,R),(P,R)…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steps until column switches to S.</a:t>
                </a:r>
              </a:p>
              <a:p>
                <a:r>
                  <a:rPr lang="en-US" dirty="0" smtClean="0"/>
                  <a:t>Then (P,S) follows until row switches to R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steps,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/>
                  <a:t>Then </a:t>
                </a:r>
                <a:r>
                  <a:rPr lang="en-US" dirty="0" smtClean="0"/>
                  <a:t>(R,S</a:t>
                </a:r>
                <a:r>
                  <a:rPr lang="en-US" dirty="0"/>
                  <a:t>) follows until </a:t>
                </a:r>
                <a:r>
                  <a:rPr lang="en-US" dirty="0" smtClean="0"/>
                  <a:t>column </a:t>
                </a:r>
                <a:r>
                  <a:rPr lang="en-US" dirty="0"/>
                  <a:t>switches to </a:t>
                </a:r>
                <a:r>
                  <a:rPr lang="en-US" dirty="0" smtClean="0"/>
                  <a:t>P </a:t>
                </a:r>
                <a:r>
                  <a:rPr lang="en-US" dirty="0"/>
                  <a:t>(for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steps</a:t>
                </a:r>
                <a:r>
                  <a:rPr lang="en-US" dirty="0"/>
                  <a:t>)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The play cycles among all 6 non-diagonal profiles with periods of ever-increasing length, hence, the empirical frequencies cannot converge.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472608"/>
              </a:xfrm>
              <a:blipFill rotWithShape="1">
                <a:blip r:embed="rId2"/>
                <a:stretch>
                  <a:fillRect l="-815" b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33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83708"/>
              </p:ext>
            </p:extLst>
          </p:nvPr>
        </p:nvGraphicFramePr>
        <p:xfrm>
          <a:off x="2411760" y="1340768"/>
          <a:ext cx="3863752" cy="1656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3437"/>
                <a:gridCol w="958439"/>
                <a:gridCol w="965938"/>
                <a:gridCol w="965938"/>
              </a:tblGrid>
              <a:tr h="4140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FP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Theorem</a:t>
                </a:r>
                <a:r>
                  <a:rPr lang="en-US" dirty="0"/>
                  <a:t> (Brandt, Fischer, </a:t>
                </a:r>
                <a:r>
                  <a:rPr lang="en-US" dirty="0" err="1" smtClean="0"/>
                  <a:t>Harrenstein</a:t>
                </a:r>
                <a:r>
                  <a:rPr lang="en-US" dirty="0" smtClean="0"/>
                  <a:t>, 2010): </a:t>
                </a:r>
                <a:r>
                  <a:rPr lang="en-US" dirty="0"/>
                  <a:t>In symmetric two-player constant-sum games, FP may require </a:t>
                </a:r>
                <a:r>
                  <a:rPr lang="en-US" dirty="0" smtClean="0"/>
                  <a:t>exponentially many </a:t>
                </a:r>
                <a:r>
                  <a:rPr lang="en-US" dirty="0"/>
                  <a:t>rounds (in the size of the representation of the game) </a:t>
                </a:r>
                <a:r>
                  <a:rPr lang="en-US" dirty="0" smtClean="0"/>
                  <a:t>before an </a:t>
                </a:r>
                <a:r>
                  <a:rPr lang="en-US" dirty="0"/>
                  <a:t>equilibrium action is eventually played. This holds even for games </a:t>
                </a:r>
                <a:r>
                  <a:rPr lang="en-US" dirty="0" smtClean="0"/>
                  <a:t>solvable via </a:t>
                </a:r>
                <a:r>
                  <a:rPr lang="en-US" dirty="0"/>
                  <a:t>iterated strict dominance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Proof: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, FP may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rounds to play the equilibrium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for the first time.</a:t>
                </a:r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a,a</a:t>
                </a:r>
                <a:r>
                  <a:rPr lang="en-US" dirty="0" smtClean="0"/>
                  <a:t>),(</a:t>
                </a:r>
                <a:r>
                  <a:rPr lang="en-US" dirty="0" err="1" smtClean="0"/>
                  <a:t>b,b</a:t>
                </a:r>
                <a:r>
                  <a:rPr lang="en-US" dirty="0" smtClean="0"/>
                  <a:t>),…,(</a:t>
                </a:r>
                <a:r>
                  <a:rPr lang="en-US" dirty="0" err="1" smtClean="0"/>
                  <a:t>b,b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496798"/>
                  </p:ext>
                </p:extLst>
              </p:nvPr>
            </p:nvGraphicFramePr>
            <p:xfrm>
              <a:off x="2483768" y="2996952"/>
              <a:ext cx="3863752" cy="16561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3437"/>
                    <a:gridCol w="958439"/>
                    <a:gridCol w="965938"/>
                    <a:gridCol w="965938"/>
                  </a:tblGrid>
                  <a:tr h="41404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8181"/>
                  </p:ext>
                </p:extLst>
              </p:nvPr>
            </p:nvGraphicFramePr>
            <p:xfrm>
              <a:off x="2483768" y="2996952"/>
              <a:ext cx="3863752" cy="16561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3437"/>
                    <a:gridCol w="958439"/>
                    <a:gridCol w="965938"/>
                    <a:gridCol w="965938"/>
                  </a:tblGrid>
                  <a:tr h="41404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1266" t="-107353" r="-633" b="-210294"/>
                          </a:stretch>
                        </a:blipFill>
                      </a:tcPr>
                    </a:tc>
                  </a:tr>
                  <a:tr h="414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1266" t="-210448" r="-633" b="-113433"/>
                          </a:stretch>
                        </a:blipFill>
                      </a:tcPr>
                    </a:tc>
                  </a:tr>
                  <a:tr h="414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1911" t="-305882" r="-202548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99371" t="-305882" r="-1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5877272"/>
                <a:ext cx="1659750" cy="40562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  times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77272"/>
                <a:ext cx="1659750" cy="405624"/>
              </a:xfrm>
              <a:prstGeom prst="rect">
                <a:avLst/>
              </a:prstGeom>
              <a:blipFill rotWithShape="1">
                <a:blip r:embed="rId5"/>
                <a:stretch>
                  <a:fillRect t="-5970" r="-3309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0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No-Regret Learning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052737"/>
                <a:ext cx="8229600" cy="5073428"/>
              </a:xfrm>
            </p:spPr>
            <p:txBody>
              <a:bodyPr/>
              <a:lstStyle/>
              <a:p>
                <a:r>
                  <a:rPr lang="en-US" b="1" dirty="0" smtClean="0"/>
                  <a:t>Immediate regret </a:t>
                </a: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for not choosing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Cumulative external regret </a:t>
                </a:r>
                <a:r>
                  <a:rPr lang="en-US" dirty="0"/>
                  <a:t>for playing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en-US" b="1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⋅</m:t>
                            </m:r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  <a:p>
                <a:r>
                  <a:rPr lang="en-US" b="1" dirty="0"/>
                  <a:t>Average external regret </a:t>
                </a:r>
                <a:r>
                  <a:rPr lang="en-US" dirty="0"/>
                  <a:t>for playing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sz="2000" dirty="0"/>
                  <a:t>An algorithm has </a:t>
                </a:r>
                <a:r>
                  <a:rPr lang="en-US" sz="2000" b="1" dirty="0"/>
                  <a:t>no regret</a:t>
                </a:r>
                <a:r>
                  <a:rPr lang="en-US" sz="2000" dirty="0"/>
                  <a:t> if for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produces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sz="20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i="1" dirty="0">
                        <a:latin typeface="Cambria Math"/>
                      </a:rPr>
                      <m:t>→0</m:t>
                    </m:r>
                  </m:oMath>
                </a14:m>
                <a:r>
                  <a:rPr lang="en-US" sz="2000" dirty="0"/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𝑇</m:t>
                    </m:r>
                    <m:r>
                      <a:rPr lang="en-US" sz="2000" i="1">
                        <a:latin typeface="Cambria Math"/>
                      </a:rPr>
                      <m:t> →∞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052737"/>
                <a:ext cx="8229600" cy="5073428"/>
              </a:xfrm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External to Swap Regret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Cumulative </a:t>
                </a:r>
                <a:r>
                  <a:rPr lang="en-US" b="1" dirty="0"/>
                  <a:t>swap regret </a:t>
                </a:r>
                <a:r>
                  <a:rPr lang="en-US" dirty="0"/>
                  <a:t>for playing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en-US" b="1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𝑚𝑎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))</m:t>
                            </m:r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7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External to Swap Regret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8"/>
          </a:xfrm>
        </p:spPr>
        <p:txBody>
          <a:bodyPr/>
          <a:lstStyle/>
          <a:p>
            <a:r>
              <a:rPr lang="en-US" b="1" dirty="0" smtClean="0"/>
              <a:t>Theorem </a:t>
            </a:r>
            <a:r>
              <a:rPr lang="en-US" dirty="0" smtClean="0"/>
              <a:t>(Blum &amp; Mansour 2007):If there is a no-external-regret algorithm for a setting, there is also a no-swap-regret algorithm. </a:t>
            </a:r>
          </a:p>
          <a:p>
            <a:r>
              <a:rPr lang="en-US" dirty="0" smtClean="0"/>
              <a:t>Proof: Polynomial black-box reduction.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7"/>
            <a:ext cx="4551011" cy="4025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45105" y="3330097"/>
                <a:ext cx="22669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5" y="3330097"/>
                <a:ext cx="226690" cy="307777"/>
              </a:xfrm>
              <a:prstGeom prst="rect">
                <a:avLst/>
              </a:prstGeom>
              <a:blipFill rotWithShape="1">
                <a:blip r:embed="rId4"/>
                <a:stretch>
                  <a:fillRect r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1334" y="4345359"/>
                <a:ext cx="22669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34" y="4345359"/>
                <a:ext cx="226690" cy="307777"/>
              </a:xfrm>
              <a:prstGeom prst="rect">
                <a:avLst/>
              </a:prstGeom>
              <a:blipFill rotWithShape="1">
                <a:blip r:embed="rId5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0" y="5857527"/>
                <a:ext cx="22669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857527"/>
                <a:ext cx="226690" cy="307777"/>
              </a:xfrm>
              <a:prstGeom prst="rect">
                <a:avLst/>
              </a:prstGeom>
              <a:blipFill rotWithShape="1">
                <a:blip r:embed="rId6"/>
                <a:stretch>
                  <a:fillRect r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27784" y="4725144"/>
                <a:ext cx="22669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725144"/>
                <a:ext cx="226690" cy="307777"/>
              </a:xfrm>
              <a:prstGeom prst="rect">
                <a:avLst/>
              </a:prstGeom>
              <a:blipFill rotWithShape="1">
                <a:blip r:embed="rId7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0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External to Swap 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7"/>
                <a:ext cx="8291264" cy="5073428"/>
              </a:xfrm>
            </p:spPr>
            <p:txBody>
              <a:bodyPr/>
              <a:lstStyle/>
              <a:p>
                <a:r>
                  <a:rPr lang="en-US" dirty="0" smtClean="0"/>
                  <a:t>Proof: Average expected reward of the overall algorithm</a:t>
                </a:r>
              </a:p>
              <a:p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No-regret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choses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 smtClean="0"/>
                  <a:t>, gets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 Thus</a:t>
                </a:r>
              </a:p>
              <a:p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∀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)≥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Fix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sum 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b="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7"/>
                <a:ext cx="8291264" cy="5073428"/>
              </a:xfrm>
              <a:blipFill rotWithShape="1">
                <a:blip r:embed="rId3"/>
                <a:stretch>
                  <a:fillRect l="-5956" t="-6010" r="-17941" b="-28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1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External to Swap 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are done if we ensure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is true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is the eigenvector of matrix given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Equivalently,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the stationary distribution of </a:t>
                </a:r>
                <a:r>
                  <a:rPr lang="en-US" dirty="0"/>
                  <a:t>M</a:t>
                </a:r>
                <a:r>
                  <a:rPr lang="en-US" dirty="0" smtClean="0"/>
                  <a:t>arkov chain.</a:t>
                </a:r>
              </a:p>
              <a:p>
                <a:r>
                  <a:rPr lang="en-US" dirty="0" smtClean="0"/>
                  <a:t>Such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always exists and can be easily found!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5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/>
          <a:lstStyle/>
          <a:p>
            <a:r>
              <a:rPr lang="en-US" dirty="0"/>
              <a:t>Analytic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2"/>
          </p:nvPr>
        </p:nvSpPr>
        <p:spPr>
          <a:xfrm>
            <a:off x="457200" y="2670621"/>
            <a:ext cx="4040188" cy="190219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Small model size</a:t>
            </a:r>
          </a:p>
          <a:p>
            <a:pPr lvl="1"/>
            <a:r>
              <a:rPr lang="en-US" dirty="0" smtClean="0"/>
              <a:t>Inputs in analytic form</a:t>
            </a:r>
          </a:p>
          <a:p>
            <a:pPr lvl="1"/>
            <a:r>
              <a:rPr lang="en-US" dirty="0" smtClean="0"/>
              <a:t>Analysis of system behavior</a:t>
            </a:r>
          </a:p>
          <a:p>
            <a:pPr lvl="1"/>
            <a:r>
              <a:rPr lang="en-US" dirty="0" smtClean="0"/>
              <a:t>Complete understanding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/>
          <a:lstStyle/>
          <a:p>
            <a:r>
              <a:rPr lang="en-US" dirty="0"/>
              <a:t>Computational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670621"/>
            <a:ext cx="4041775" cy="1902197"/>
          </a:xfrm>
        </p:spPr>
        <p:txBody>
          <a:bodyPr/>
          <a:lstStyle/>
          <a:p>
            <a:pPr lvl="1"/>
            <a:r>
              <a:rPr lang="en-US" dirty="0" smtClean="0"/>
              <a:t>Huge model size</a:t>
            </a:r>
          </a:p>
          <a:p>
            <a:pPr lvl="1"/>
            <a:r>
              <a:rPr lang="en-US" dirty="0" smtClean="0"/>
              <a:t>Real </a:t>
            </a:r>
            <a:r>
              <a:rPr lang="en-US" dirty="0"/>
              <a:t>world data as inputs</a:t>
            </a:r>
          </a:p>
          <a:p>
            <a:pPr lvl="1"/>
            <a:r>
              <a:rPr lang="en-US" dirty="0" smtClean="0"/>
              <a:t>Computing </a:t>
            </a:r>
            <a:r>
              <a:rPr lang="en-US" dirty="0"/>
              <a:t>optimal strategies</a:t>
            </a:r>
          </a:p>
          <a:p>
            <a:pPr lvl="1"/>
            <a:r>
              <a:rPr lang="en-US" dirty="0" smtClean="0"/>
              <a:t>Partial understanding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Game Theory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2132856"/>
            <a:ext cx="3960440" cy="24482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External to Swap 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Corollary: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/>
                  <a:t> be the external regret convergence bound for a base algorithm used in the black-box reduction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actions. Than the swap regret of the overall algorithm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𝑠𝑤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i="1" dirty="0" smtClean="0"/>
              </a:p>
              <a:p>
                <a:r>
                  <a:rPr lang="en-US" b="1" dirty="0" smtClean="0"/>
                  <a:t>Corollary:</a:t>
                </a:r>
                <a:r>
                  <a:rPr lang="en-US" dirty="0" smtClean="0"/>
                  <a:t> The black-box reduction with Hedge for all actions produces an algorithm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𝑠𝑤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|</m:t>
                            </m:r>
                          </m:e>
                        </m:func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7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No-Regret </a:t>
            </a:r>
            <a:r>
              <a:rPr lang="en-US" dirty="0"/>
              <a:t>Dynamics – full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Definition:</a:t>
                </a:r>
                <a:endParaRPr lang="en-US" b="1" dirty="0"/>
              </a:p>
              <a:p>
                <a:r>
                  <a:rPr lang="en-US" dirty="0" smtClean="0"/>
                  <a:t>1) Each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choses independently a mixed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using a no-regret algorithm.</a:t>
                </a:r>
              </a:p>
              <a:p>
                <a:r>
                  <a:rPr lang="en-US" dirty="0" smtClean="0"/>
                  <a:t>2) Each player receives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rewards </a:t>
                </a:r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𝐄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0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No-Regret Dynamics – full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Theorem:</a:t>
                </a:r>
                <a:r>
                  <a:rPr lang="en-US" dirty="0" smtClean="0"/>
                  <a:t> If after T iterations of no-regret dynamics each player has external regret lower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0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b="0" dirty="0" smtClean="0"/>
                  <a:t>,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b="0" dirty="0" smtClean="0"/>
                  <a:t>-coarse correlated equilibrium of the game. I.e</a:t>
                </a:r>
                <a:r>
                  <a:rPr lang="en-US" dirty="0" smtClean="0"/>
                  <a:t>.,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~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b="0" i="1" dirty="0" smtClean="0"/>
              </a:p>
              <a:p>
                <a:r>
                  <a:rPr lang="en-US" b="1" dirty="0" smtClean="0"/>
                  <a:t>Corollary:</a:t>
                </a:r>
                <a:r>
                  <a:rPr lang="en-US" dirty="0" smtClean="0"/>
                  <a:t> If we run Hedge in a game with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actions for each player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iterations, the resulting average strategy is an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𝑙𝑛</m:t>
                        </m:r>
                        <m:r>
                          <a:rPr lang="en-US" i="1" dirty="0">
                            <a:latin typeface="Cambria Math"/>
                          </a:rPr>
                          <m:t>(|</m:t>
                        </m:r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|)/</m:t>
                        </m:r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</m:rad>
                    <m:r>
                      <a:rPr lang="en-US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-coarse correlated equilibrium of the game.</a:t>
                </a:r>
              </a:p>
              <a:p>
                <a:r>
                  <a:rPr lang="en-US" b="1" dirty="0"/>
                  <a:t>Corollary:</a:t>
                </a:r>
                <a:r>
                  <a:rPr lang="en-US" dirty="0"/>
                  <a:t> If we run </a:t>
                </a:r>
                <a:r>
                  <a:rPr lang="en-US" dirty="0" smtClean="0"/>
                  <a:t>regret matching+ </a:t>
                </a:r>
                <a:r>
                  <a:rPr lang="en-US" dirty="0"/>
                  <a:t>in a game with less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actions for each player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iterations, the resulting average strategy is an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|/</m:t>
                        </m:r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</m:rad>
                    <m:r>
                      <a:rPr lang="en-US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-coarse correlated equilibrium of the game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6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Note:</a:t>
                </a:r>
                <a:r>
                  <a:rPr lang="en-US" dirty="0"/>
                  <a:t> In zero-sum games, coarse correlated equilibria are Nash.</a:t>
                </a:r>
                <a:endParaRPr lang="en-US" b="1" dirty="0"/>
              </a:p>
              <a:p>
                <a:r>
                  <a:rPr lang="en-US" b="1" dirty="0" smtClean="0"/>
                  <a:t>Theorem </a:t>
                </a:r>
                <a:r>
                  <a:rPr lang="en-US" dirty="0" smtClean="0"/>
                  <a:t>(Minimax Theorem): For any matrix game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𝐺𝑦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𝐺𝑦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Proof: For contradiction assume that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𝐺𝑦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𝐺𝑦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let both players run Hedge for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 be the empirical frequencies of their play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the average reward of the maximizer.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lim>
                      </m:limLow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>
                              <a:latin typeface="Cambria Math"/>
                            </a:rPr>
                            <m:t>𝐺𝑦</m:t>
                          </m:r>
                        </m:e>
                      </m:func>
                      <m:r>
                        <a:rPr lang="en-US" sz="1800" b="0" i="1" smtClean="0"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>
                              <a:latin typeface="Cambria Math"/>
                            </a:rPr>
                            <m:t>𝐺𝑦</m:t>
                          </m:r>
                        </m:e>
                      </m:func>
                      <m:r>
                        <a:rPr lang="en-US" sz="1800" b="0" i="1" smtClean="0"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latin typeface="Cambria Math"/>
                        </a:rPr>
                        <m:t>𝑣</m:t>
                      </m:r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latin typeface="Cambria Math"/>
                        </a:rPr>
                        <m:t>𝜖</m:t>
                      </m:r>
                      <m:r>
                        <a:rPr lang="en-US" sz="1800" b="0" i="1" smtClean="0"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>
                              <a:latin typeface="Cambria Math"/>
                            </a:rPr>
                            <m:t>𝐺</m:t>
                          </m:r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func>
                      <m:r>
                        <a:rPr lang="en-US" sz="1800" i="1" dirty="0">
                          <a:latin typeface="Cambria Math"/>
                        </a:rPr>
                        <m:t>−2</m:t>
                      </m:r>
                      <m:r>
                        <a:rPr lang="en-US" sz="1800" i="1" dirty="0">
                          <a:latin typeface="Cambria Math"/>
                        </a:rPr>
                        <m:t>𝜖</m:t>
                      </m:r>
                      <m:r>
                        <a:rPr lang="en-US" sz="1800" b="0" i="1" dirty="0" smtClean="0"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/>
                                </a:rPr>
                                <m:t>𝐺𝑦</m:t>
                              </m:r>
                            </m:e>
                          </m:func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9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No-Regret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Theorem:</a:t>
                </a:r>
                <a:r>
                  <a:rPr lang="en-US" dirty="0" smtClean="0"/>
                  <a:t> If after T iterations of no-regret dynamics each player has swap regret lower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0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b="0" dirty="0" smtClean="0"/>
                  <a:t>,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b="0" dirty="0" smtClean="0"/>
                  <a:t>-correlated equilibrium of the game. I.e</a:t>
                </a:r>
                <a:r>
                  <a:rPr lang="en-US" dirty="0" smtClean="0"/>
                  <a:t>., for any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switching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~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185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4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71932383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15847827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7111820" y="3107345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0</a:t>
            </a:r>
            <a:endParaRPr lang="en-US" sz="20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58876" y="1173981"/>
            <a:ext cx="5349227" cy="4415259"/>
            <a:chOff x="158876" y="1173981"/>
            <a:chExt cx="5349227" cy="4415259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179512" y="3107345"/>
              <a:ext cx="2592288" cy="2481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8876" y="1173981"/>
              <a:ext cx="5349227" cy="20389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53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68649085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-0.25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16749234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-0.25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1</a:t>
            </a:r>
            <a:endParaRPr lang="en-US" sz="2000" dirty="0" smtClean="0"/>
          </a:p>
        </p:txBody>
      </p:sp>
      <p:sp>
        <p:nvSpPr>
          <p:cNvPr id="9" name="Plus 8"/>
          <p:cNvSpPr/>
          <p:nvPr/>
        </p:nvSpPr>
        <p:spPr>
          <a:xfrm>
            <a:off x="7111820" y="3107345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3810653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-0.25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7967899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-0.25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1</a:t>
            </a:r>
            <a:endParaRPr lang="en-US" sz="2000" dirty="0" smtClean="0"/>
          </a:p>
        </p:txBody>
      </p:sp>
      <p:sp>
        <p:nvSpPr>
          <p:cNvPr id="9" name="Plus 8"/>
          <p:cNvSpPr/>
          <p:nvPr/>
        </p:nvSpPr>
        <p:spPr>
          <a:xfrm>
            <a:off x="7111820" y="3107345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51019725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-0.25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9845750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-0.25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1</a:t>
            </a:r>
            <a:endParaRPr lang="en-US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253874" y="2132856"/>
            <a:ext cx="0" cy="1205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87824" y="3861048"/>
            <a:ext cx="43204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3181" y="4077072"/>
            <a:ext cx="360040" cy="1013135"/>
            <a:chOff x="493181" y="4077072"/>
            <a:chExt cx="360040" cy="1013135"/>
          </a:xfrm>
        </p:grpSpPr>
        <p:sp>
          <p:nvSpPr>
            <p:cNvPr id="11" name="Rectangle 10"/>
            <p:cNvSpPr/>
            <p:nvPr/>
          </p:nvSpPr>
          <p:spPr>
            <a:xfrm>
              <a:off x="493181" y="4730167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181" y="407707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lus 14"/>
          <p:cNvSpPr/>
          <p:nvPr/>
        </p:nvSpPr>
        <p:spPr>
          <a:xfrm>
            <a:off x="7111820" y="3107345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49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3132149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689342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7116582" y="2044298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1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3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(normal form)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72819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Zero-sum game, pure strategy, </a:t>
            </a:r>
            <a:r>
              <a:rPr lang="en-US" dirty="0"/>
              <a:t>mixed </a:t>
            </a:r>
            <a:r>
              <a:rPr lang="en-US" dirty="0" smtClean="0"/>
              <a:t>strategy</a:t>
            </a:r>
          </a:p>
          <a:p>
            <a:r>
              <a:rPr lang="en-US" dirty="0"/>
              <a:t>B</a:t>
            </a:r>
            <a:r>
              <a:rPr lang="en-US" dirty="0" smtClean="0"/>
              <a:t>est response</a:t>
            </a:r>
          </a:p>
          <a:p>
            <a:r>
              <a:rPr lang="en-US" dirty="0" smtClean="0"/>
              <a:t>Nash </a:t>
            </a:r>
            <a:r>
              <a:rPr lang="en-US" dirty="0"/>
              <a:t>equilibrium</a:t>
            </a:r>
            <a:r>
              <a:rPr lang="en-US" dirty="0" smtClean="0"/>
              <a:t>, game </a:t>
            </a:r>
            <a:r>
              <a:rPr lang="en-US" dirty="0"/>
              <a:t>value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87104" y="3016237"/>
            <a:ext cx="1468672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Player 1</a:t>
            </a:r>
          </a:p>
          <a:p>
            <a:pPr algn="l"/>
            <a:r>
              <a:rPr lang="en-US" sz="2000" dirty="0" smtClean="0"/>
              <a:t>Row player</a:t>
            </a:r>
          </a:p>
          <a:p>
            <a:pPr algn="l"/>
            <a:r>
              <a:rPr lang="en-US" sz="2000" dirty="0" err="1" smtClean="0"/>
              <a:t>Maximizer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51920" y="1064470"/>
            <a:ext cx="1838965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Player 2</a:t>
            </a:r>
          </a:p>
          <a:p>
            <a:pPr algn="l"/>
            <a:r>
              <a:rPr lang="en-US" sz="2000" dirty="0" smtClean="0"/>
              <a:t>Column player</a:t>
            </a:r>
          </a:p>
          <a:p>
            <a:pPr algn="l"/>
            <a:r>
              <a:rPr lang="en-US" sz="2000" dirty="0" smtClean="0"/>
              <a:t>Minimizer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3803"/>
              </p:ext>
            </p:extLst>
          </p:nvPr>
        </p:nvGraphicFramePr>
        <p:xfrm>
          <a:off x="2771800" y="1936117"/>
          <a:ext cx="2995532" cy="278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883"/>
                <a:gridCol w="748883"/>
                <a:gridCol w="748883"/>
                <a:gridCol w="748883"/>
              </a:tblGrid>
              <a:tr h="593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r</a:t>
                      </a:r>
                      <a:endParaRPr lang="en-US" sz="2400" baseline="-25000" dirty="0" smtClean="0"/>
                    </a:p>
                  </a:txBody>
                  <a:tcPr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15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/>
                        <a:t>R</a:t>
                      </a:r>
                      <a:endParaRPr lang="en-US" sz="2400" baseline="-25000" dirty="0" smtClean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1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1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71800" y="5450940"/>
                <a:ext cx="3748910" cy="490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450940"/>
                <a:ext cx="3748910" cy="490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0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2061122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35713192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1</a:t>
            </a:r>
            <a:endParaRPr lang="en-US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12100" y="2132856"/>
            <a:ext cx="1224136" cy="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79912" y="3367844"/>
            <a:ext cx="1440160" cy="42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51920" y="1412776"/>
            <a:ext cx="1440160" cy="421196"/>
            <a:chOff x="3851920" y="1412776"/>
            <a:chExt cx="1440160" cy="421196"/>
          </a:xfrm>
        </p:grpSpPr>
        <p:sp>
          <p:nvSpPr>
            <p:cNvPr id="11" name="Rectangle 10"/>
            <p:cNvSpPr/>
            <p:nvPr/>
          </p:nvSpPr>
          <p:spPr>
            <a:xfrm>
              <a:off x="3851920" y="1412776"/>
              <a:ext cx="567680" cy="421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4400" y="1412776"/>
              <a:ext cx="567680" cy="421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lus 14"/>
          <p:cNvSpPr/>
          <p:nvPr/>
        </p:nvSpPr>
        <p:spPr>
          <a:xfrm>
            <a:off x="7116582" y="2044298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9002620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3081228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8349666" y="2044298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2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403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presentations\USC\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7677555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218051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Plus 5"/>
          <p:cNvSpPr/>
          <p:nvPr/>
        </p:nvSpPr>
        <p:spPr>
          <a:xfrm>
            <a:off x="8349666" y="2044298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2</a:t>
            </a:r>
            <a:endParaRPr lang="en-US" sz="2000" dirty="0" smtClean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>
            <a:off x="8493682" y="2275324"/>
            <a:ext cx="0" cy="1729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87824" y="4005064"/>
            <a:ext cx="57606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80350981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0.46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06421693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0.46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8349666" y="2044298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2</a:t>
            </a:r>
            <a:endParaRPr lang="en-US" sz="2000" dirty="0" smtClean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>
            <a:off x="8493682" y="2275324"/>
            <a:ext cx="0" cy="1729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95076294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0.4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0.46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6984960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0.4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0.46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8347742" y="3805665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2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26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2750623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0.4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0.29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0.71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0.46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7297972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0.4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0.29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0.71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0.46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8347742" y="3805665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2</a:t>
            </a:r>
            <a:endParaRPr lang="en-US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728540" y="3955681"/>
            <a:ext cx="76321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79912" y="3351219"/>
            <a:ext cx="1512168" cy="43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47836604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0.19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0.81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0.4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0.29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0.71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0.46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35254296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0.19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0.81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0.4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0.29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0.71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0.46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0.2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0.54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8347742" y="3805665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2</a:t>
            </a:r>
            <a:endParaRPr lang="en-US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728540" y="3955681"/>
            <a:ext cx="76321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57</a:t>
            </a:fld>
            <a:endParaRPr lang="en-GB" dirty="0"/>
          </a:p>
        </p:txBody>
      </p:sp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7624940" y="3822518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3</a:t>
            </a:r>
            <a:endParaRPr lang="en-US" sz="2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56977" y="3933056"/>
            <a:ext cx="8685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236296" y="4149080"/>
            <a:ext cx="52068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58</a:t>
            </a:fld>
            <a:endParaRPr lang="en-GB" dirty="0"/>
          </a:p>
        </p:txBody>
      </p:sp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7092280" y="4026768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4</a:t>
            </a:r>
            <a:endParaRPr lang="en-US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236296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52921" y="365053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0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59</a:t>
            </a:fld>
            <a:endParaRPr lang="en-GB" dirty="0"/>
          </a:p>
        </p:txBody>
      </p:sp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7192030" y="3539766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5</a:t>
            </a:r>
            <a:endParaRPr lang="en-US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341554" y="3307117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63687" y="3301609"/>
            <a:ext cx="3709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4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Non-zero Sum Games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Nash equilibrium?</a:t>
            </a:r>
          </a:p>
          <a:p>
            <a:r>
              <a:rPr lang="en-US" dirty="0" smtClean="0"/>
              <a:t>Equilibrium </a:t>
            </a:r>
            <a:r>
              <a:rPr lang="en-US" dirty="0"/>
              <a:t>selection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Correlated equilibria, coarse correlated</a:t>
            </a:r>
          </a:p>
          <a:p>
            <a:r>
              <a:rPr lang="en-US" dirty="0" err="1" smtClean="0"/>
              <a:t>Stackelberg</a:t>
            </a:r>
            <a:r>
              <a:rPr lang="en-US" dirty="0" smtClean="0"/>
              <a:t> equilibrium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24937"/>
              </p:ext>
            </p:extLst>
          </p:nvPr>
        </p:nvGraphicFramePr>
        <p:xfrm>
          <a:off x="3203848" y="1124744"/>
          <a:ext cx="2520279" cy="194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093"/>
                <a:gridCol w="840093"/>
                <a:gridCol w="840093"/>
              </a:tblGrid>
              <a:tr h="61198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2, 1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0, 0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0, 0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1, 2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61665"/>
              </p:ext>
            </p:extLst>
          </p:nvPr>
        </p:nvGraphicFramePr>
        <p:xfrm>
          <a:off x="6372200" y="3573016"/>
          <a:ext cx="2520279" cy="194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093"/>
                <a:gridCol w="840093"/>
                <a:gridCol w="840093"/>
              </a:tblGrid>
              <a:tr h="61198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-1, -1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-7, 0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0, -7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-5, -5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60</a:t>
            </a:fld>
            <a:endParaRPr lang="en-GB" dirty="0"/>
          </a:p>
        </p:txBody>
      </p:sp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7591030" y="3190843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6</a:t>
            </a:r>
            <a:endParaRPr lang="en-US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40352" y="3284984"/>
            <a:ext cx="0" cy="138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62485" y="3379125"/>
            <a:ext cx="4819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9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61</a:t>
            </a:fld>
            <a:endParaRPr lang="en-GB" dirty="0"/>
          </a:p>
        </p:txBody>
      </p:sp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8089780" y="3224093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7</a:t>
            </a:r>
            <a:endParaRPr lang="en-US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27783" y="3329780"/>
            <a:ext cx="0" cy="298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100392" y="3628399"/>
            <a:ext cx="1500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62</a:t>
            </a:fld>
            <a:endParaRPr lang="en-GB" dirty="0"/>
          </a:p>
        </p:txBody>
      </p:sp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7973405" y="3490093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/>
              <a:t>8</a:t>
            </a:r>
            <a:endParaRPr lang="en-US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16512" y="3778453"/>
            <a:ext cx="0" cy="298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415356" y="4077072"/>
            <a:ext cx="7237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1156853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0.30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0.83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1.15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0.42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0.58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0.33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0.17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0.11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0.67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1.30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92926984"/>
                  </p:ext>
                </p:extLst>
              </p:nvPr>
            </p:nvGraphicFramePr>
            <p:xfrm>
              <a:off x="251520" y="1340768"/>
              <a:ext cx="5184576" cy="38883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96"/>
                    <a:gridCol w="864096"/>
                    <a:gridCol w="864096"/>
                    <a:gridCol w="864096"/>
                    <a:gridCol w="864096"/>
                    <a:gridCol w="864096"/>
                  </a:tblGrid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2128" t="-943" r="-201418" b="-517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0.30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0.83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1.15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0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2</a:t>
                          </a:r>
                          <a:endParaRPr lang="en-US" sz="2800" dirty="0" smtClean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1887" r="-499296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aseline="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r</a:t>
                          </a:r>
                          <a:r>
                            <a:rPr lang="en-US" sz="2800" baseline="-250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2128" t="-301887" r="-201418" b="-2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0.42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/>
                            <a:t>0.58</a:t>
                          </a:r>
                          <a:endParaRPr lang="en-US" sz="1800" b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0.33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0.17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0.11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8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0.67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1.30</a:t>
                          </a:r>
                          <a:endParaRPr lang="en-US" sz="2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0.88</a:t>
                          </a:r>
                          <a:endParaRPr lang="en-US" sz="18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 descr="E:\presentations\USC\heat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5521"/>
            <a:ext cx="3814504" cy="2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736758" y="1628800"/>
            <a:ext cx="131496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Iteration: </a:t>
            </a:r>
          </a:p>
          <a:p>
            <a:pPr algn="ctr"/>
            <a:r>
              <a:rPr lang="en-US" sz="2800" dirty="0" smtClean="0"/>
              <a:t>8</a:t>
            </a:r>
            <a:endParaRPr lang="en-US" sz="2000" dirty="0" smtClean="0"/>
          </a:p>
        </p:txBody>
      </p:sp>
      <p:sp>
        <p:nvSpPr>
          <p:cNvPr id="10" name="Plus 9"/>
          <p:cNvSpPr/>
          <p:nvPr/>
        </p:nvSpPr>
        <p:spPr>
          <a:xfrm>
            <a:off x="7973405" y="3490093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116512" y="3778453"/>
            <a:ext cx="0" cy="298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15356" y="4077072"/>
            <a:ext cx="7237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learning and prediction</a:t>
            </a:r>
          </a:p>
          <a:p>
            <a:pPr lvl="1"/>
            <a:r>
              <a:rPr lang="en-US" dirty="0" smtClean="0"/>
              <a:t>single agent learns to select the best action</a:t>
            </a:r>
          </a:p>
          <a:p>
            <a:r>
              <a:rPr lang="en-US" dirty="0" smtClean="0"/>
              <a:t>Learning in normal form games</a:t>
            </a:r>
          </a:p>
          <a:p>
            <a:pPr lvl="1"/>
            <a:r>
              <a:rPr lang="en-US" dirty="0" smtClean="0"/>
              <a:t>the same algorithms used by multiple agents</a:t>
            </a:r>
          </a:p>
          <a:p>
            <a:r>
              <a:rPr lang="en-US" dirty="0" smtClean="0"/>
              <a:t>Learning in extensive form games</a:t>
            </a:r>
          </a:p>
          <a:p>
            <a:pPr lvl="1"/>
            <a:r>
              <a:rPr lang="en-US" dirty="0" smtClean="0"/>
              <a:t>generalizing these ideas to sequential games</a:t>
            </a:r>
          </a:p>
          <a:p>
            <a:r>
              <a:rPr lang="en-US" dirty="0" smtClean="0"/>
              <a:t>Brief introduction to neural networks</a:t>
            </a:r>
          </a:p>
          <a:p>
            <a:r>
              <a:rPr lang="en-US" dirty="0" err="1" smtClean="0"/>
              <a:t>DeepStack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2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99592" y="2214554"/>
            <a:ext cx="7416824" cy="12446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Algorithms for learning </a:t>
            </a:r>
            <a:br>
              <a:rPr lang="en-US" sz="4000" dirty="0"/>
            </a:br>
            <a:r>
              <a:rPr lang="en-US" sz="4000" dirty="0"/>
              <a:t>in simple and complex games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800" dirty="0" smtClean="0"/>
              <a:t>Refresh</a:t>
            </a:r>
            <a:endParaRPr lang="en-US" sz="27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4124672"/>
            <a:ext cx="7344816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Viliam</a:t>
            </a:r>
            <a:r>
              <a:rPr lang="en-US" sz="2000" b="1" dirty="0" smtClean="0"/>
              <a:t> Lis</a:t>
            </a:r>
            <a:r>
              <a:rPr lang="cs-CZ" sz="2000" b="1" dirty="0" smtClean="0"/>
              <a:t>ý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Artificial Intelligence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Department of Computer </a:t>
            </a:r>
            <a:r>
              <a:rPr lang="en-US" sz="1800" dirty="0" smtClean="0"/>
              <a:t>Science, Faculty of Electrical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Czech Technical University in Prague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(Sep </a:t>
            </a:r>
            <a:r>
              <a:rPr lang="en-US" sz="1800" dirty="0" smtClean="0"/>
              <a:t>25, </a:t>
            </a:r>
            <a:r>
              <a:rPr lang="en-US" sz="1800" dirty="0" smtClean="0"/>
              <a:t>2018)</a:t>
            </a:r>
            <a:endParaRPr lang="en-US" sz="1800" dirty="0"/>
          </a:p>
        </p:txBody>
      </p:sp>
      <p:pic>
        <p:nvPicPr>
          <p:cNvPr id="9" name="Picture 4" descr="D:\phd\logo_cv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368936"/>
            <a:ext cx="1534763" cy="1120110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1832" y="148751"/>
            <a:ext cx="1512168" cy="114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8936"/>
            <a:ext cx="1652136" cy="1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26464406"/>
                  </p:ext>
                </p:extLst>
              </p:nvPr>
            </p:nvGraphicFramePr>
            <p:xfrm>
              <a:off x="179512" y="1196752"/>
              <a:ext cx="8640957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3216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=0.55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8253744"/>
                  </p:ext>
                </p:extLst>
              </p:nvPr>
            </p:nvGraphicFramePr>
            <p:xfrm>
              <a:off x="179512" y="1196752"/>
              <a:ext cx="8640957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3216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  <a:gridCol w="81974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3333" r="-797037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5224" r="-702985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2593" r="-597778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55970" r="-502239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51852" r="-398519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56716" r="-301493" b="-401333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57463" r="-100746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50370" b="-4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0000" r="-585024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0000" r="-585024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585024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0000" r="-585024" b="-1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6952" t="-400000" r="-350186" b="-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76952" t="-400000" r="-250186" b="-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6952" t="-400000" r="-150186" b="-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27138" t="-400000" b="-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Prediction with expert advice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3892986"/>
                <a:ext cx="8640960" cy="258089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Problem definition</a:t>
                </a:r>
              </a:p>
              <a:p>
                <a:pPr lvl="1"/>
                <a:r>
                  <a:rPr lang="en-US" sz="2000" dirty="0" smtClean="0"/>
                  <a:t>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actions (experts)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Set of time steps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1,2,…,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In each step</a:t>
                </a:r>
              </a:p>
              <a:p>
                <a:pPr lvl="2"/>
                <a:r>
                  <a:rPr lang="en-US" sz="2000" dirty="0" smtClean="0"/>
                  <a:t>Decision-maker selects a mixed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An adversary selects rewards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→[0,1]</m:t>
                    </m:r>
                  </m:oMath>
                </a14:m>
                <a:r>
                  <a:rPr lang="en-US" sz="2000" dirty="0" smtClean="0"/>
                  <a:t>  (adaptive vs oblivious)</a:t>
                </a:r>
              </a:p>
              <a:p>
                <a:pPr lvl="2"/>
                <a:r>
                  <a:rPr lang="en-US" sz="2000" dirty="0" smtClean="0"/>
                  <a:t>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 smtClean="0"/>
                  <a:t> is selected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The decision-maker receives reward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 (learns the whole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92986"/>
                <a:ext cx="8640960" cy="2580899"/>
              </a:xfrm>
              <a:prstGeom prst="rect">
                <a:avLst/>
              </a:prstGeom>
              <a:blipFill rotWithShape="1">
                <a:blip r:embed="rId4"/>
                <a:stretch>
                  <a:fillRect l="-705" t="-946" r="-494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95736" y="980728"/>
            <a:ext cx="93610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520" y="3040292"/>
            <a:ext cx="2880319" cy="53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7666" y="952060"/>
            <a:ext cx="714253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51920" y="980728"/>
            <a:ext cx="94679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45696" y="3068960"/>
            <a:ext cx="1652879" cy="53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4224" y="980727"/>
            <a:ext cx="4232272" cy="259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640" y="980728"/>
            <a:ext cx="93610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019868"/>
                <a:ext cx="8229600" cy="5073428"/>
              </a:xfrm>
            </p:spPr>
            <p:txBody>
              <a:bodyPr/>
              <a:lstStyle/>
              <a:p>
                <a:r>
                  <a:rPr lang="en-US" dirty="0" smtClean="0"/>
                  <a:t>The algorithm maintains cumulative regrets-like 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Q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each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each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=1,2,…,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rewards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set </a:t>
                </a:r>
              </a:p>
              <a:p>
                <a:pPr lvl="1"/>
                <a:endParaRPr lang="en-US" b="0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(0,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(0,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019868"/>
                <a:ext cx="8229600" cy="5073428"/>
              </a:xfrm>
              <a:blipFill rotWithShape="1">
                <a:blip r:embed="rId2"/>
                <a:stretch>
                  <a:fillRect l="-889" r="-815" b="-19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2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RM+ Regret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Regret-like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an upper bound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value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𝑛𝑇</m:t>
                        </m:r>
                      </m:e>
                    </m:rad>
                  </m:oMath>
                </a14:m>
                <a:r>
                  <a:rPr lang="en-US" b="1" dirty="0" smtClean="0"/>
                  <a:t>.</a:t>
                </a:r>
              </a:p>
              <a:p>
                <a:r>
                  <a:rPr lang="en-US" dirty="0" smtClean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A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/>
                              </a:rPr>
                              <m:t>A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(0,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algn="r"/>
                <a:r>
                  <a:rPr lang="en-US" dirty="0"/>
                  <a:t> </a:t>
                </a:r>
                <a:r>
                  <a:rPr lang="en-US" dirty="0" smtClean="0"/>
                  <a:t>…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By induction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𝑛𝑇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68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628800"/>
            <a:ext cx="5671917" cy="450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No-Regret Dynamics – full information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Theorem:</a:t>
                </a:r>
                <a:r>
                  <a:rPr lang="en-US" dirty="0" smtClean="0"/>
                  <a:t> If after T iterations of no-regret dynamics each player has external regret lower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than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𝝈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0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b="0" dirty="0" smtClean="0"/>
                  <a:t>,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b="0" dirty="0" smtClean="0"/>
                  <a:t>-coarse correlated </a:t>
                </a:r>
                <a:r>
                  <a:rPr lang="en-US" dirty="0"/>
                  <a:t>equilibrium of the </a:t>
                </a:r>
                <a:r>
                  <a:rPr lang="en-US" dirty="0" smtClean="0"/>
                  <a:t>game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-Nash equilibrium in zero-sum)</a:t>
                </a:r>
                <a:r>
                  <a:rPr lang="en-US" b="0" dirty="0" smtClean="0"/>
                  <a:t>. </a:t>
                </a:r>
                <a:r>
                  <a:rPr lang="en-US" b="0" dirty="0" smtClean="0"/>
                  <a:t>I.e</a:t>
                </a:r>
                <a:r>
                  <a:rPr lang="en-US" dirty="0" smtClean="0"/>
                  <a:t>.,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~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b="0" i="1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Corollary</a:t>
                </a:r>
                <a:r>
                  <a:rPr lang="en-US" b="1" dirty="0"/>
                  <a:t>:</a:t>
                </a:r>
                <a:r>
                  <a:rPr lang="en-US" dirty="0"/>
                  <a:t> If we run </a:t>
                </a:r>
                <a:r>
                  <a:rPr lang="en-US" dirty="0" smtClean="0"/>
                  <a:t>regret matching+ </a:t>
                </a:r>
                <a:r>
                  <a:rPr lang="en-US" dirty="0"/>
                  <a:t>in a game with less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actions for each player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iterations, the resulting average strategy is an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|/</m:t>
                        </m:r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</m:rad>
                    <m:r>
                      <a:rPr lang="en-US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-coarse correlated equilibrium of the game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Extensive-form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1744"/>
            <a:ext cx="4385295" cy="514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9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99592" y="2214554"/>
            <a:ext cx="7416824" cy="12446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Algorithms for learning </a:t>
            </a:r>
            <a:br>
              <a:rPr lang="en-US" sz="4000" dirty="0"/>
            </a:br>
            <a:r>
              <a:rPr lang="en-US" sz="4000" dirty="0"/>
              <a:t>in simple and complex games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800" dirty="0" smtClean="0"/>
              <a:t>Learning </a:t>
            </a:r>
            <a:r>
              <a:rPr lang="en-US" sz="2800" dirty="0"/>
              <a:t>in </a:t>
            </a:r>
            <a:r>
              <a:rPr lang="en-US" sz="2800" dirty="0" smtClean="0"/>
              <a:t>Extensive </a:t>
            </a:r>
            <a:r>
              <a:rPr lang="en-US" sz="2800" dirty="0"/>
              <a:t>F</a:t>
            </a:r>
            <a:r>
              <a:rPr lang="en-US" sz="2800" dirty="0" smtClean="0"/>
              <a:t>orm </a:t>
            </a:r>
            <a:r>
              <a:rPr lang="en-US" sz="2800" dirty="0"/>
              <a:t>G</a:t>
            </a:r>
            <a:r>
              <a:rPr lang="en-US" sz="2800" dirty="0" smtClean="0"/>
              <a:t>ames</a:t>
            </a:r>
            <a:endParaRPr lang="en-US" sz="27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4124672"/>
            <a:ext cx="7344816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Viliam</a:t>
            </a:r>
            <a:r>
              <a:rPr lang="en-US" sz="2000" b="1" dirty="0" smtClean="0"/>
              <a:t> Lis</a:t>
            </a:r>
            <a:r>
              <a:rPr lang="cs-CZ" sz="2000" b="1" dirty="0" smtClean="0"/>
              <a:t>ý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Artificial Intelligence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Department of Computer </a:t>
            </a:r>
            <a:r>
              <a:rPr lang="en-US" sz="1800" dirty="0" smtClean="0"/>
              <a:t>Science, Faculty of Electrical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Czech Technical University in Prague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(Sep </a:t>
            </a:r>
            <a:r>
              <a:rPr lang="en-US" sz="1800" dirty="0" smtClean="0"/>
              <a:t>25, </a:t>
            </a:r>
            <a:r>
              <a:rPr lang="en-US" sz="1800" dirty="0" smtClean="0"/>
              <a:t>2018)</a:t>
            </a:r>
            <a:endParaRPr lang="en-US" sz="1800" dirty="0"/>
          </a:p>
        </p:txBody>
      </p:sp>
      <p:pic>
        <p:nvPicPr>
          <p:cNvPr id="9" name="Picture 4" descr="D:\phd\logo_cv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368936"/>
            <a:ext cx="1534763" cy="1120110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1832" y="148751"/>
            <a:ext cx="1512168" cy="114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8936"/>
            <a:ext cx="1652136" cy="1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poker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381328"/>
            <a:ext cx="5040560" cy="340150"/>
          </a:xfrm>
        </p:spPr>
        <p:txBody>
          <a:bodyPr/>
          <a:lstStyle/>
          <a:p>
            <a:r>
              <a:rPr lang="en-US" dirty="0" smtClean="0"/>
              <a:t>Based on M. Bowling’s slide from AAAI 2015 keynote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71</a:t>
            </a:fld>
            <a:endParaRPr lang="en-GB" dirty="0"/>
          </a:p>
        </p:txBody>
      </p:sp>
      <p:pic>
        <p:nvPicPr>
          <p:cNvPr id="1026" name="Picture 2" descr="E:\presentations\USC\ac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239249" cy="447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74259" y="5589240"/>
            <a:ext cx="1002197" cy="4462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2015</a:t>
            </a:r>
            <a:endParaRPr lang="en-US" sz="1100" dirty="0" smtClean="0"/>
          </a:p>
          <a:p>
            <a:pPr algn="l"/>
            <a:r>
              <a:rPr lang="en-US" sz="1050" dirty="0" smtClean="0"/>
              <a:t>Bowling</a:t>
            </a:r>
            <a:r>
              <a:rPr lang="en-US" sz="1100" dirty="0" smtClean="0"/>
              <a:t> et al.</a:t>
            </a:r>
          </a:p>
        </p:txBody>
      </p:sp>
      <p:sp>
        <p:nvSpPr>
          <p:cNvPr id="7" name="Oval 6"/>
          <p:cNvSpPr/>
          <p:nvPr/>
        </p:nvSpPr>
        <p:spPr>
          <a:xfrm>
            <a:off x="8028384" y="908720"/>
            <a:ext cx="72008" cy="72008"/>
          </a:xfrm>
          <a:prstGeom prst="ellipse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 flipH="1">
            <a:off x="7308304" y="970183"/>
            <a:ext cx="730625" cy="145070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5816" y="868650"/>
            <a:ext cx="501355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1.4 x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  Heads-Up Limit Texas </a:t>
            </a:r>
            <a:r>
              <a:rPr lang="en-US" sz="2000" dirty="0" err="1" smtClean="0"/>
              <a:t>Hold’em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362252" y="5223103"/>
            <a:ext cx="645822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LP                 CFR                    MCCFR             CFR-BR        </a:t>
            </a:r>
            <a:r>
              <a:rPr lang="en-US" sz="1600" dirty="0"/>
              <a:t>CFR+</a:t>
            </a:r>
          </a:p>
          <a:p>
            <a:pPr algn="l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80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23906" y="6065912"/>
            <a:ext cx="183569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form 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72</a:t>
            </a:fld>
            <a:endParaRPr lang="en-GB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764704"/>
            <a:ext cx="8280000" cy="6093296"/>
          </a:xfrm>
        </p:spPr>
      </p:pic>
    </p:spTree>
    <p:extLst>
      <p:ext uri="{BB962C8B-B14F-4D97-AF65-F5344CB8AC3E}">
        <p14:creationId xmlns:p14="http://schemas.microsoft.com/office/powerpoint/2010/main" val="29545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496" y="620688"/>
            <a:ext cx="6350585" cy="3600400"/>
            <a:chOff x="539552" y="1052736"/>
            <a:chExt cx="6350585" cy="3600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052736"/>
              <a:ext cx="6350585" cy="3600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36216" y="1628800"/>
              <a:ext cx="6960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1 </a:t>
              </a:r>
              <a:r>
                <a:rPr lang="en-US" sz="2000" dirty="0" smtClean="0">
                  <a:solidFill>
                    <a:srgbClr val="0000FF"/>
                  </a:solidFill>
                </a:rPr>
                <a:t> -1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23690" y="2931830"/>
              <a:ext cx="6960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1 </a:t>
              </a:r>
              <a:r>
                <a:rPr lang="en-US" sz="2000" dirty="0" smtClean="0">
                  <a:solidFill>
                    <a:srgbClr val="0000FF"/>
                  </a:solidFill>
                </a:rPr>
                <a:t> -1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59116" y="2499782"/>
              <a:ext cx="6110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0 </a:t>
              </a:r>
              <a:r>
                <a:rPr lang="en-US" sz="2000" dirty="0" smtClean="0">
                  <a:solidFill>
                    <a:srgbClr val="0000FF"/>
                  </a:solidFill>
                </a:rPr>
                <a:t> 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71642" y="2070882"/>
              <a:ext cx="6110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0 </a:t>
              </a:r>
              <a:r>
                <a:rPr lang="en-US" sz="2000" dirty="0" smtClean="0">
                  <a:solidFill>
                    <a:srgbClr val="0000FF"/>
                  </a:solidFill>
                </a:rPr>
                <a:t>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4526" y="3356992"/>
              <a:ext cx="6110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0 </a:t>
              </a:r>
              <a:r>
                <a:rPr lang="en-US" sz="2000" dirty="0" smtClean="0">
                  <a:solidFill>
                    <a:srgbClr val="0000FF"/>
                  </a:solidFill>
                </a:rPr>
                <a:t>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3801566"/>
              <a:ext cx="6254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2 </a:t>
              </a:r>
              <a:r>
                <a:rPr lang="en-US" sz="2000" dirty="0" smtClean="0">
                  <a:solidFill>
                    <a:srgbClr val="0000FF"/>
                  </a:solidFill>
                </a:rPr>
                <a:t>-2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Counterfactual Regret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193110"/>
          </a:xfrm>
        </p:spPr>
        <p:txBody>
          <a:bodyPr>
            <a:normAutofit/>
          </a:bodyPr>
          <a:lstStyle/>
          <a:p>
            <a:r>
              <a:rPr lang="en-US" dirty="0" smtClean="0"/>
              <a:t>Take the current reach probabilities?  </a:t>
            </a:r>
          </a:p>
          <a:p>
            <a:r>
              <a:rPr lang="en-US" dirty="0" smtClean="0"/>
              <a:t>				 -&gt;  undefined belief</a:t>
            </a:r>
          </a:p>
          <a:p>
            <a:r>
              <a:rPr lang="en-US" dirty="0" smtClean="0"/>
              <a:t>Take only opponent’s reach probability!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-&gt; defined where necessary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73</a:t>
            </a:fld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96994"/>
              </p:ext>
            </p:extLst>
          </p:nvPr>
        </p:nvGraphicFramePr>
        <p:xfrm>
          <a:off x="7020272" y="1484784"/>
          <a:ext cx="1080120" cy="1102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0"/>
                <a:gridCol w="540060"/>
              </a:tblGrid>
              <a:tr h="551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49131"/>
              </p:ext>
            </p:extLst>
          </p:nvPr>
        </p:nvGraphicFramePr>
        <p:xfrm>
          <a:off x="7020272" y="3093536"/>
          <a:ext cx="1080120" cy="551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0"/>
                <a:gridCol w="540060"/>
              </a:tblGrid>
              <a:tr h="551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43845" y="1516722"/>
            <a:ext cx="10518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0.5 </a:t>
            </a:r>
            <a:r>
              <a:rPr lang="en-US" sz="2000" dirty="0" smtClean="0">
                <a:solidFill>
                  <a:srgbClr val="0000FF"/>
                </a:solidFill>
              </a:rPr>
              <a:t>-0.5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299695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1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2020778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0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8442" y="28848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8442" y="3429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28442" y="14847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28442" y="23088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2492" y="2083708"/>
            <a:ext cx="18002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FF0000"/>
                </a:solidFill>
              </a:rPr>
              <a:t>1/2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4220" y="3388930"/>
            <a:ext cx="6254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7252" y="3377749"/>
            <a:ext cx="18002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FF0000"/>
                </a:solidFill>
              </a:rPr>
              <a:t>1/2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35796" y="1644040"/>
            <a:ext cx="18002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30272" y="2511564"/>
            <a:ext cx="18002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7892" y="3165153"/>
            <a:ext cx="18002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5512" y="3599304"/>
            <a:ext cx="18002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11960" y="1435636"/>
            <a:ext cx="18002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17484" y="2292112"/>
            <a:ext cx="18002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b="1" dirty="0" smtClean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92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1" grpId="0"/>
      <p:bldP spid="22" grpId="0"/>
      <p:bldP spid="23" grpId="0"/>
      <p:bldP spid="24" grpId="0"/>
      <p:bldP spid="17" grpId="0" animBg="1"/>
      <p:bldP spid="17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496" y="620688"/>
            <a:ext cx="6350585" cy="3600400"/>
            <a:chOff x="539552" y="1052736"/>
            <a:chExt cx="6350585" cy="3600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052736"/>
              <a:ext cx="6350585" cy="3600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36216" y="1628800"/>
              <a:ext cx="6960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1 </a:t>
              </a:r>
              <a:r>
                <a:rPr lang="en-US" sz="2000" dirty="0" smtClean="0">
                  <a:solidFill>
                    <a:srgbClr val="0000FF"/>
                  </a:solidFill>
                </a:rPr>
                <a:t> -1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23690" y="2931830"/>
              <a:ext cx="6960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1 </a:t>
              </a:r>
              <a:r>
                <a:rPr lang="en-US" sz="2000" dirty="0" smtClean="0">
                  <a:solidFill>
                    <a:srgbClr val="0000FF"/>
                  </a:solidFill>
                </a:rPr>
                <a:t> -1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59116" y="2499782"/>
              <a:ext cx="6110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0 </a:t>
              </a:r>
              <a:r>
                <a:rPr lang="en-US" sz="2000" dirty="0" smtClean="0">
                  <a:solidFill>
                    <a:srgbClr val="0000FF"/>
                  </a:solidFill>
                </a:rPr>
                <a:t> 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71642" y="2070882"/>
              <a:ext cx="6110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0 </a:t>
              </a:r>
              <a:r>
                <a:rPr lang="en-US" sz="2000" dirty="0" smtClean="0">
                  <a:solidFill>
                    <a:srgbClr val="0000FF"/>
                  </a:solidFill>
                </a:rPr>
                <a:t>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4526" y="3356992"/>
              <a:ext cx="61106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0 </a:t>
              </a:r>
              <a:r>
                <a:rPr lang="en-US" sz="2000" dirty="0" smtClean="0">
                  <a:solidFill>
                    <a:srgbClr val="0000FF"/>
                  </a:solidFill>
                </a:rPr>
                <a:t>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3801566"/>
              <a:ext cx="6254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2 </a:t>
              </a:r>
              <a:r>
                <a:rPr lang="en-US" sz="2000" dirty="0" smtClean="0">
                  <a:solidFill>
                    <a:srgbClr val="0000FF"/>
                  </a:solidFill>
                </a:rPr>
                <a:t>-2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Counterfactual Regret - Definition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35862" y="4259962"/>
            <a:ext cx="184666" cy="9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2340" y="4200083"/>
                <a:ext cx="7592068" cy="1804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Counterfactual value: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Counterfactual </a:t>
                </a:r>
                <a:r>
                  <a:rPr lang="en-US" dirty="0" smtClean="0"/>
                  <a:t>regret: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Can be computed in </a:t>
                </a:r>
                <a:r>
                  <a:rPr lang="en-US" b="1" dirty="0" smtClean="0"/>
                  <a:t>one tree walk</a:t>
                </a:r>
                <a:endParaRPr lang="en-US" b="1" dirty="0"/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0" y="4200083"/>
                <a:ext cx="7592068" cy="1804789"/>
              </a:xfrm>
              <a:prstGeom prst="rect">
                <a:avLst/>
              </a:prstGeom>
              <a:blipFill rotWithShape="1">
                <a:blip r:embed="rId4"/>
                <a:stretch>
                  <a:fillRect l="-643" t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8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Counterfactual Regret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8"/>
          </a:xfrm>
        </p:spPr>
        <p:txBody>
          <a:bodyPr/>
          <a:lstStyle/>
          <a:p>
            <a:r>
              <a:rPr lang="en-US" dirty="0" smtClean="0"/>
              <a:t>1) Walk the tree to compute </a:t>
            </a:r>
            <a:r>
              <a:rPr lang="en-US" dirty="0" err="1" smtClean="0"/>
              <a:t>conterfactual</a:t>
            </a:r>
            <a:r>
              <a:rPr lang="en-US" dirty="0" smtClean="0"/>
              <a:t> values in all ISs</a:t>
            </a:r>
          </a:p>
          <a:p>
            <a:r>
              <a:rPr lang="en-US" dirty="0" smtClean="0"/>
              <a:t>2) Use RM, RM+, Hedge,… to compute next strategy for each IS</a:t>
            </a:r>
          </a:p>
          <a:p>
            <a:r>
              <a:rPr lang="en-US" dirty="0" smtClean="0"/>
              <a:t>3) </a:t>
            </a:r>
            <a:r>
              <a:rPr lang="en-US" dirty="0" err="1" smtClean="0"/>
              <a:t>Goto</a:t>
            </a:r>
            <a:r>
              <a:rPr lang="en-US" dirty="0" smtClean="0"/>
              <a:t> 1</a:t>
            </a:r>
          </a:p>
          <a:p>
            <a:endParaRPr lang="en-US" dirty="0"/>
          </a:p>
          <a:p>
            <a:r>
              <a:rPr lang="en-US" dirty="0" smtClean="0"/>
              <a:t>4) Return </a:t>
            </a:r>
            <a:r>
              <a:rPr lang="en-US" b="1" dirty="0" smtClean="0"/>
              <a:t>mean</a:t>
            </a:r>
            <a:r>
              <a:rPr lang="en-US" dirty="0" smtClean="0"/>
              <a:t> of all used strategies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3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regret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1744"/>
            <a:ext cx="4385295" cy="514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40152" y="2830076"/>
            <a:ext cx="696024" cy="400110"/>
          </a:xfrm>
          <a:prstGeom prst="rect">
            <a:avLst/>
          </a:prstGeom>
          <a:solidFill>
            <a:srgbClr val="FAFAFA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-1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27784" y="2038352"/>
            <a:ext cx="685897" cy="2974824"/>
            <a:chOff x="2627784" y="2038352"/>
            <a:chExt cx="685897" cy="29748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27784" y="2038352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2038352"/>
                  <a:ext cx="397865" cy="6705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5816" y="2902448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902448"/>
                  <a:ext cx="397865" cy="670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27784" y="4342608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4342608"/>
                  <a:ext cx="397865" cy="6705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4318151" y="2636912"/>
            <a:ext cx="579706" cy="1966712"/>
            <a:chOff x="4318151" y="2636912"/>
            <a:chExt cx="579706" cy="1966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18151" y="2636912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8151" y="2636912"/>
                  <a:ext cx="397865" cy="6705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499992" y="3212976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3212976"/>
                  <a:ext cx="397865" cy="67056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318151" y="3933056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8151" y="3933056"/>
                  <a:ext cx="397865" cy="67056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851920" y="1516722"/>
            <a:ext cx="683200" cy="4169356"/>
            <a:chOff x="3851920" y="1516722"/>
            <a:chExt cx="683200" cy="4169356"/>
          </a:xfrm>
        </p:grpSpPr>
        <p:sp>
          <p:nvSpPr>
            <p:cNvPr id="14" name="TextBox 13"/>
            <p:cNvSpPr txBox="1"/>
            <p:nvPr/>
          </p:nvSpPr>
          <p:spPr>
            <a:xfrm>
              <a:off x="3916308" y="1516722"/>
              <a:ext cx="540533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FF0000"/>
                  </a:solidFill>
                </a:rPr>
                <a:t>0.5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23928" y="5285968"/>
              <a:ext cx="540533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FF0000"/>
                  </a:solidFill>
                </a:rPr>
                <a:t>0.5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1920" y="3172906"/>
              <a:ext cx="683200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FF0000"/>
                  </a:solidFill>
                </a:rPr>
                <a:t>0.83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88600" y="3140968"/>
            <a:ext cx="68320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0.61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6175" y="1866310"/>
            <a:ext cx="841769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</a:rPr>
              <a:t>=-0.11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6175" y="5258306"/>
            <a:ext cx="841769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</a:rPr>
              <a:t>=-0.11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6175" y="3573016"/>
            <a:ext cx="841897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r= 0.22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544" y="692696"/>
            <a:ext cx="224773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Player 1 iteration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38408" y="2190752"/>
            <a:ext cx="881464" cy="2718478"/>
            <a:chOff x="2538408" y="2190752"/>
            <a:chExt cx="881464" cy="271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38408" y="2190752"/>
                  <a:ext cx="593432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0.3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8408" y="2190752"/>
                  <a:ext cx="59343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38408" y="4509120"/>
                  <a:ext cx="593432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0.3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8408" y="4509120"/>
                  <a:ext cx="59343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826440" y="3068960"/>
                  <a:ext cx="593432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0.4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440" y="3068960"/>
                  <a:ext cx="593432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58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8" grpId="0"/>
      <p:bldP spid="19" grpId="0"/>
      <p:bldP spid="20" grpId="0"/>
      <p:bldP spid="2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regret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868"/>
            <a:ext cx="8229600" cy="50734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1744"/>
            <a:ext cx="4385295" cy="514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40152" y="2830076"/>
            <a:ext cx="696024" cy="400110"/>
          </a:xfrm>
          <a:prstGeom prst="rect">
            <a:avLst/>
          </a:prstGeom>
          <a:solidFill>
            <a:srgbClr val="FAFAFA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-1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18151" y="2636912"/>
            <a:ext cx="579706" cy="1966712"/>
            <a:chOff x="4318151" y="2636912"/>
            <a:chExt cx="579706" cy="1966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18151" y="2636912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8151" y="2636912"/>
                  <a:ext cx="397865" cy="670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499992" y="3212976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3212976"/>
                  <a:ext cx="397865" cy="6705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318151" y="3933056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8151" y="3933056"/>
                  <a:ext cx="397865" cy="6705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>
          <a:xfrm>
            <a:off x="467544" y="692696"/>
            <a:ext cx="224773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Player 2 iteration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38408" y="2190752"/>
            <a:ext cx="881464" cy="2718478"/>
            <a:chOff x="2538408" y="2190752"/>
            <a:chExt cx="881464" cy="2718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38408" y="2190752"/>
                  <a:ext cx="593432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0.3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8408" y="2190752"/>
                  <a:ext cx="593432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38408" y="4509120"/>
                  <a:ext cx="593432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0.3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8408" y="4509120"/>
                  <a:ext cx="593432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826440" y="3068960"/>
                  <a:ext cx="593432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0.4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440" y="3068960"/>
                  <a:ext cx="59343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3779912" y="1484784"/>
            <a:ext cx="683200" cy="4248472"/>
            <a:chOff x="3779912" y="1484784"/>
            <a:chExt cx="683200" cy="4248472"/>
          </a:xfrm>
        </p:grpSpPr>
        <p:sp>
          <p:nvSpPr>
            <p:cNvPr id="31" name="TextBox 30"/>
            <p:cNvSpPr txBox="1"/>
            <p:nvPr/>
          </p:nvSpPr>
          <p:spPr>
            <a:xfrm>
              <a:off x="3887451" y="1484784"/>
              <a:ext cx="540533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00FF"/>
                  </a:solidFill>
                </a:rPr>
                <a:t>0.5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9912" y="3212976"/>
              <a:ext cx="683200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00FF"/>
                  </a:solidFill>
                </a:rPr>
                <a:t>0.17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87451" y="5333146"/>
              <a:ext cx="540533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00FF"/>
                  </a:solidFill>
                </a:rPr>
                <a:t>0.5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23549" y="1578278"/>
            <a:ext cx="728084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r=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0.5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023549" y="2154342"/>
            <a:ext cx="910827" cy="3722930"/>
            <a:chOff x="5023549" y="2154342"/>
            <a:chExt cx="910827" cy="3722930"/>
          </a:xfrm>
        </p:grpSpPr>
        <p:sp>
          <p:nvSpPr>
            <p:cNvPr id="34" name="TextBox 33"/>
            <p:cNvSpPr txBox="1"/>
            <p:nvPr/>
          </p:nvSpPr>
          <p:spPr>
            <a:xfrm>
              <a:off x="5023549" y="5538718"/>
              <a:ext cx="556563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00FF"/>
                  </a:solidFill>
                </a:rPr>
                <a:t>r= 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23549" y="2154342"/>
              <a:ext cx="739305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00FF"/>
                  </a:solidFill>
                </a:rPr>
                <a:t>r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=-0.5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23549" y="2730406"/>
              <a:ext cx="910827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00FF"/>
                  </a:solidFill>
                </a:rPr>
                <a:t>r= -1.17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23549" y="3306470"/>
              <a:ext cx="841897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00FF"/>
                  </a:solidFill>
                </a:rPr>
                <a:t>r= 0.33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23549" y="3861048"/>
              <a:ext cx="841897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00FF"/>
                  </a:solidFill>
                </a:rPr>
                <a:t>r= 0.83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23549" y="4437112"/>
              <a:ext cx="728084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00FF"/>
                  </a:solidFill>
                </a:rPr>
                <a:t>r=</a:t>
              </a:r>
              <a:r>
                <a:rPr lang="en-US" sz="1600" b="1" dirty="0">
                  <a:solidFill>
                    <a:srgbClr val="0000FF"/>
                  </a:solidFill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0.5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23549" y="5013176"/>
              <a:ext cx="739305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0000FF"/>
                  </a:solidFill>
                </a:rPr>
                <a:t>r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=-0.5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023549" y="1002214"/>
            <a:ext cx="55656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r= 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64288" y="1340768"/>
            <a:ext cx="1484702" cy="10772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R: </a:t>
            </a:r>
            <a:r>
              <a:rPr lang="en-US" sz="1600" b="1" dirty="0" smtClean="0"/>
              <a:t>0.3</a:t>
            </a:r>
            <a:r>
              <a:rPr lang="en-US" sz="1600" b="1" dirty="0" smtClean="0">
                <a:solidFill>
                  <a:srgbClr val="0000FF"/>
                </a:solidFill>
              </a:rPr>
              <a:t>*0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+ </a:t>
            </a:r>
            <a:r>
              <a:rPr lang="en-US" sz="1600" b="1" dirty="0" smtClean="0"/>
              <a:t>0.4</a:t>
            </a:r>
            <a:r>
              <a:rPr lang="en-US" sz="1600" b="1" dirty="0" smtClean="0">
                <a:solidFill>
                  <a:srgbClr val="0000FF"/>
                </a:solidFill>
              </a:rPr>
              <a:t>*-1.17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+ </a:t>
            </a:r>
            <a:r>
              <a:rPr lang="en-US" sz="1600" b="1" dirty="0" smtClean="0"/>
              <a:t>0.3</a:t>
            </a:r>
            <a:r>
              <a:rPr lang="en-US" sz="1600" b="1" dirty="0" smtClean="0">
                <a:solidFill>
                  <a:srgbClr val="0000FF"/>
                </a:solidFill>
              </a:rPr>
              <a:t>*0.5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     </a:t>
            </a:r>
            <a:r>
              <a:rPr lang="en-US" sz="1600" b="1" dirty="0">
                <a:solidFill>
                  <a:srgbClr val="0000FF"/>
                </a:solidFill>
              </a:rPr>
              <a:t>= -0.318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4288" y="2783830"/>
            <a:ext cx="1415772" cy="10772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</a:rPr>
              <a:t>P</a:t>
            </a:r>
            <a:r>
              <a:rPr lang="en-US" sz="1600" b="1" dirty="0" smtClean="0">
                <a:solidFill>
                  <a:srgbClr val="0000FF"/>
                </a:solidFill>
              </a:rPr>
              <a:t>: </a:t>
            </a:r>
            <a:r>
              <a:rPr lang="en-US" sz="1600" b="1" dirty="0" smtClean="0"/>
              <a:t>0.3</a:t>
            </a:r>
            <a:r>
              <a:rPr lang="en-US" sz="1600" b="1" dirty="0" smtClean="0">
                <a:solidFill>
                  <a:srgbClr val="0000FF"/>
                </a:solidFill>
              </a:rPr>
              <a:t>*0.5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+ </a:t>
            </a:r>
            <a:r>
              <a:rPr lang="en-US" sz="1600" b="1" dirty="0" smtClean="0"/>
              <a:t>0.4</a:t>
            </a:r>
            <a:r>
              <a:rPr lang="en-US" sz="1600" b="1" dirty="0" smtClean="0">
                <a:solidFill>
                  <a:srgbClr val="0000FF"/>
                </a:solidFill>
              </a:rPr>
              <a:t>*0.33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+ </a:t>
            </a:r>
            <a:r>
              <a:rPr lang="en-US" sz="1600" b="1" dirty="0" smtClean="0"/>
              <a:t>0.3</a:t>
            </a:r>
            <a:r>
              <a:rPr lang="en-US" sz="1600" b="1" dirty="0" smtClean="0">
                <a:solidFill>
                  <a:srgbClr val="0000FF"/>
                </a:solidFill>
              </a:rPr>
              <a:t>*-0.5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     </a:t>
            </a:r>
            <a:r>
              <a:rPr lang="en-US" sz="1600" b="1" dirty="0">
                <a:solidFill>
                  <a:srgbClr val="0000FF"/>
                </a:solidFill>
              </a:rPr>
              <a:t>= 0.132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64288" y="4293096"/>
            <a:ext cx="1415772" cy="10772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S: </a:t>
            </a:r>
            <a:r>
              <a:rPr lang="en-US" sz="1600" b="1" dirty="0" smtClean="0"/>
              <a:t>0.3</a:t>
            </a:r>
            <a:r>
              <a:rPr lang="en-US" sz="1600" b="1" dirty="0" smtClean="0">
                <a:solidFill>
                  <a:srgbClr val="0000FF"/>
                </a:solidFill>
              </a:rPr>
              <a:t>*-0.5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+ </a:t>
            </a:r>
            <a:r>
              <a:rPr lang="en-US" sz="1600" b="1" dirty="0" smtClean="0"/>
              <a:t>0.4</a:t>
            </a:r>
            <a:r>
              <a:rPr lang="en-US" sz="1600" b="1" dirty="0" smtClean="0">
                <a:solidFill>
                  <a:srgbClr val="0000FF"/>
                </a:solidFill>
              </a:rPr>
              <a:t>*0.83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+ </a:t>
            </a:r>
            <a:r>
              <a:rPr lang="en-US" sz="1600" b="1" dirty="0" smtClean="0"/>
              <a:t>0.3</a:t>
            </a:r>
            <a:r>
              <a:rPr lang="en-US" sz="1600" b="1" dirty="0" smtClean="0">
                <a:solidFill>
                  <a:srgbClr val="0000FF"/>
                </a:solidFill>
              </a:rPr>
              <a:t>*0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     </a:t>
            </a:r>
            <a:r>
              <a:rPr lang="en-US" sz="1600" b="1" dirty="0">
                <a:solidFill>
                  <a:srgbClr val="0000FF"/>
                </a:solidFill>
              </a:rPr>
              <a:t>= 0.182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14408" y="2778958"/>
            <a:ext cx="905659" cy="1730162"/>
            <a:chOff x="4114408" y="2778958"/>
            <a:chExt cx="905659" cy="173016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114408" y="2778958"/>
                  <a:ext cx="593432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0.0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408" y="2778958"/>
                  <a:ext cx="59343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283968" y="3222501"/>
                  <a:ext cx="736099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0.42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3222501"/>
                  <a:ext cx="736099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145285" y="4109010"/>
                  <a:ext cx="736099" cy="4001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0.58</m:t>
                        </m:r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5285" y="4109010"/>
                  <a:ext cx="736099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3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4" grpId="0"/>
      <p:bldP spid="48" grpId="0"/>
      <p:bldP spid="4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regret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Each iteration requires full tree traversal</a:t>
            </a:r>
          </a:p>
          <a:p>
            <a:r>
              <a:rPr lang="en-US" dirty="0" smtClean="0"/>
              <a:t>Average strategy converges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1187624" y="1620396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187624" y="1620396"/>
            <a:ext cx="7200800" cy="4832940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187624" y="1620396"/>
            <a:ext cx="7200800" cy="4832940"/>
          </a:xfrm>
          <a:prstGeom prst="triangle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58130" y="1340768"/>
            <a:ext cx="2177199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1000 iterations </a:t>
            </a:r>
          </a:p>
          <a:p>
            <a:pPr algn="l"/>
            <a:r>
              <a:rPr lang="en-US" sz="2000" dirty="0" smtClean="0"/>
              <a:t>for a near optimal</a:t>
            </a:r>
          </a:p>
          <a:p>
            <a:pPr algn="l"/>
            <a:r>
              <a:rPr lang="en-US" sz="2000" dirty="0" smtClean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0356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Regret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7"/>
                <a:ext cx="8507288" cy="50734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 smtClean="0"/>
                  <a:t>Theorem (</a:t>
                </a:r>
                <a:r>
                  <a:rPr lang="en-US" sz="2000" b="1" dirty="0" err="1"/>
                  <a:t>Zinkevich</a:t>
                </a:r>
                <a:r>
                  <a:rPr lang="en-US" sz="2000" b="1" dirty="0"/>
                  <a:t> et al. 2008): </a:t>
                </a:r>
                <a:r>
                  <a:rPr lang="en-US" sz="2000" dirty="0"/>
                  <a:t>For a sequence of (mixed) strategies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000" dirty="0"/>
                  <a:t>,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𝑖𝑚𝑚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∈1..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 then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𝑓𝑢𝑙𝑙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𝑖𝑚𝑚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,+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  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 smtClean="0"/>
                  <a:t>Proof: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𝐷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mbria Math"/>
                  </a:rPr>
                  <a:t> </a:t>
                </a:r>
                <a:r>
                  <a:rPr lang="en-US" sz="2000" dirty="0" smtClean="0"/>
                  <a:t>be the information sets reachable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000" i="1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𝑆𝑢𝑐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b="0" dirty="0" smtClean="0"/>
                  <a:t> be the possible next information sets,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𝑆𝑢𝑐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/>
                          </a:rPr>
                          <m:t>A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𝑆𝑢𝑐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b="0" dirty="0" smtClean="0"/>
                  <a:t>.</a:t>
                </a:r>
                <a:endParaRPr lang="en-US" sz="2000" b="0" i="1" dirty="0" smtClean="0">
                  <a:latin typeface="Cambria Math"/>
                </a:endParaRPr>
              </a:p>
              <a:p>
                <a:endParaRPr lang="en-US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𝑓𝑢𝑙𝑙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∈1..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>
                                                  <a:latin typeface="Cambria Math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𝐼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0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sz="2000" i="1">
                            <a:latin typeface="Cambria Math"/>
                          </a:rPr>
                          <m:t>,</m:t>
                        </m:r>
                        <m:r>
                          <a:rPr lang="cs-CZ" sz="20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bSup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0" smtClean="0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𝑖𝑚𝑚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∈1..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20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|"/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​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→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nary>
                          </m:fName>
                          <m:e/>
                        </m:func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7"/>
                <a:ext cx="8507288" cy="5073428"/>
              </a:xfrm>
              <a:blipFill rotWithShape="1">
                <a:blip r:embed="rId2"/>
                <a:stretch>
                  <a:fillRect l="-788" t="-6611" r="-1218" b="-5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6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Form 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980728"/>
            <a:ext cx="7848872" cy="57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848" y="260648"/>
                <a:ext cx="8229600" cy="6153548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Lemma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𝑓𝑢𝑙𝑙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𝑖𝑚𝑚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𝑆𝑢𝑐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𝑓𝑢𝑙𝑙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,+</m:t>
                            </m:r>
                          </m:sup>
                        </m:sSub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𝑓𝑢𝑙𝑙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limLow>
                              <m:limLow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∑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∈1..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lim>
                            </m:limLow>
                          </m:e>
                        </m:func>
                      </m:e>
                    </m:func>
                  </m:oMath>
                </a14:m>
                <a:endParaRPr lang="en-US" sz="2000" dirty="0" smtClean="0"/>
              </a:p>
              <a:p>
                <a:pPr algn="ctr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sz="1800" i="1" dirty="0" smtClean="0">
                  <a:latin typeface="Cambria Math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  <m:r>
                          <a:rPr lang="en-US" sz="1800" i="1">
                            <a:latin typeface="Cambria Math"/>
                          </a:rPr>
                          <m:t>𝑆𝑢𝑐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  <m:sup/>
                      <m:e>
                        <m:r>
                          <a:rPr lang="en-US" sz="1800" i="1">
                            <a:latin typeface="Cambria Math"/>
                          </a:rPr>
                          <m:t>𝑠𝑢𝑐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i="1">
                                <a:latin typeface="Cambria Math"/>
                              </a:rPr>
                              <m:t>𝜎</m:t>
                            </m:r>
                          </m:sup>
                        </m:sSubSup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sup>
                            </m:sSubSup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sup>
                            </m:sSubSup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8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𝑓𝑢𝑙𝑙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limLow>
                              <m:limLow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∑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∈1..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lim>
                            </m:limLow>
                          </m:e>
                        </m:func>
                      </m:e>
                    </m:func>
                    <m:r>
                      <a:rPr lang="en-US" sz="1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algn="r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limLow>
                              <m:limLow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∑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∈1..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lim>
                            </m:limLow>
                          </m:e>
                        </m:func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𝑆𝑢𝑐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endParaRPr lang="en-US" sz="20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𝑓𝑢𝑙𝑙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𝑖𝑚𝑚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lim>
                    </m:limLow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000" i="1">
                            <a:latin typeface="Cambria Math"/>
                          </a:rPr>
                          <m:t>∑</m:t>
                        </m:r>
                      </m:e>
                      <m:li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𝑆𝑢𝑐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lim>
                    </m:limLow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𝑓𝑢𝑙𝑙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 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𝑖𝑚𝑚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000" i="1">
                            <a:latin typeface="Cambria Math"/>
                          </a:rPr>
                          <m:t>∑</m:t>
                        </m:r>
                      </m:e>
                      <m:li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𝑆𝑢𝑐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lim>
                    </m:limLow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𝑓𝑢𝑙𝑙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,+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1800" dirty="0" smtClean="0"/>
                  <a:t>The proof of the theorem is completed by induction, using the Lemma above.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848" y="260648"/>
                <a:ext cx="8229600" cy="6153548"/>
              </a:xfrm>
              <a:blipFill rotWithShape="1">
                <a:blip r:embed="rId3"/>
                <a:stretch>
                  <a:fillRect l="-74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9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Strategy in CFR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7"/>
                <a:ext cx="8229600" cy="4785397"/>
              </a:xfrm>
            </p:spPr>
            <p:txBody>
              <a:bodyPr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7"/>
                <a:ext cx="8229600" cy="4785397"/>
              </a:xfrm>
              <a:blipFill rotWithShape="1">
                <a:blip r:embed="rId2"/>
                <a:stretch>
                  <a:fillRect t="-18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81</a:t>
            </a:fld>
            <a:endParaRPr lang="en-GB" dirty="0"/>
          </a:p>
        </p:txBody>
      </p:sp>
      <p:grpSp>
        <p:nvGrpSpPr>
          <p:cNvPr id="85" name="Group 84"/>
          <p:cNvGrpSpPr/>
          <p:nvPr/>
        </p:nvGrpSpPr>
        <p:grpSpPr>
          <a:xfrm>
            <a:off x="1619672" y="2038352"/>
            <a:ext cx="6394644" cy="1728192"/>
            <a:chOff x="1619672" y="2276872"/>
            <a:chExt cx="6394644" cy="1728192"/>
          </a:xfrm>
        </p:grpSpPr>
        <p:grpSp>
          <p:nvGrpSpPr>
            <p:cNvPr id="17" name="Group 16"/>
            <p:cNvGrpSpPr/>
            <p:nvPr/>
          </p:nvGrpSpPr>
          <p:grpSpPr>
            <a:xfrm>
              <a:off x="1805892" y="2276872"/>
              <a:ext cx="1743928" cy="1714124"/>
              <a:chOff x="653764" y="3645024"/>
              <a:chExt cx="1743928" cy="171412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1013804" y="3645024"/>
                <a:ext cx="504056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653764" y="4495052"/>
                <a:ext cx="360040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04004" y="4495052"/>
                <a:ext cx="219624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 flipH="1">
                <a:off x="1533596" y="3645024"/>
                <a:ext cx="864096" cy="1714124"/>
                <a:chOff x="806164" y="3797424"/>
                <a:chExt cx="864096" cy="171412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1166204" y="3797424"/>
                  <a:ext cx="504056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806164" y="4647452"/>
                  <a:ext cx="360040" cy="86409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156404" y="4647452"/>
                  <a:ext cx="219624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TextBox 17"/>
            <p:cNvSpPr txBox="1"/>
            <p:nvPr/>
          </p:nvSpPr>
          <p:spPr>
            <a:xfrm>
              <a:off x="2051720" y="2420888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9672" y="3388930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7824" y="2420888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0</a:t>
              </a:r>
              <a:endParaRPr lang="en-US" sz="2000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19872" y="3388930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98838" y="2290940"/>
              <a:ext cx="1743928" cy="1714124"/>
              <a:chOff x="653764" y="3645024"/>
              <a:chExt cx="1743928" cy="171412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1013804" y="3645024"/>
                <a:ext cx="504056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653764" y="4495052"/>
                <a:ext cx="360040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004004" y="4495052"/>
                <a:ext cx="219624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 flipH="1">
                <a:off x="1533596" y="3645024"/>
                <a:ext cx="864096" cy="1714124"/>
                <a:chOff x="806164" y="3797424"/>
                <a:chExt cx="864096" cy="171412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1166204" y="3797424"/>
                  <a:ext cx="504056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806164" y="4647452"/>
                  <a:ext cx="360040" cy="86409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156404" y="4647452"/>
                  <a:ext cx="219624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4244666" y="2434956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60690" y="3402998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80770" y="2434956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0</a:t>
              </a:r>
              <a:endParaRPr lang="en-US" sz="2000" dirty="0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12818" y="3402998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70388" y="2276872"/>
              <a:ext cx="1743928" cy="1714124"/>
              <a:chOff x="653764" y="3645024"/>
              <a:chExt cx="1743928" cy="1714124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H="1">
                <a:off x="1013804" y="3645024"/>
                <a:ext cx="504056" cy="86409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653764" y="4495052"/>
                <a:ext cx="360040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04004" y="4495052"/>
                <a:ext cx="219624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 flipH="1">
                <a:off x="1533596" y="3645024"/>
                <a:ext cx="864096" cy="1714124"/>
                <a:chOff x="806164" y="3797424"/>
                <a:chExt cx="864096" cy="1714124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1166204" y="3797424"/>
                  <a:ext cx="504056" cy="86409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806164" y="4647452"/>
                  <a:ext cx="360040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156404" y="4647452"/>
                  <a:ext cx="219624" cy="86409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TextBox 41"/>
            <p:cNvSpPr txBox="1"/>
            <p:nvPr/>
          </p:nvSpPr>
          <p:spPr>
            <a:xfrm>
              <a:off x="6516216" y="2420888"/>
              <a:ext cx="468398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½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84168" y="3388930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52320" y="2420888"/>
              <a:ext cx="468398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½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36296" y="3388930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267744" y="4284668"/>
            <a:ext cx="2304256" cy="1736620"/>
            <a:chOff x="2267744" y="4523188"/>
            <a:chExt cx="2304256" cy="1736620"/>
          </a:xfrm>
        </p:grpSpPr>
        <p:grpSp>
          <p:nvGrpSpPr>
            <p:cNvPr id="54" name="Group 53"/>
            <p:cNvGrpSpPr/>
            <p:nvPr/>
          </p:nvGrpSpPr>
          <p:grpSpPr>
            <a:xfrm>
              <a:off x="2525972" y="4523188"/>
              <a:ext cx="1743928" cy="1714124"/>
              <a:chOff x="653764" y="3645024"/>
              <a:chExt cx="1743928" cy="171412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H="1">
                <a:off x="1013804" y="3645024"/>
                <a:ext cx="504056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653764" y="4495052"/>
                <a:ext cx="360040" cy="86409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004004" y="4495052"/>
                <a:ext cx="219624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/>
              <p:cNvGrpSpPr/>
              <p:nvPr/>
            </p:nvGrpSpPr>
            <p:grpSpPr>
              <a:xfrm flipH="1">
                <a:off x="1533596" y="3645024"/>
                <a:ext cx="864096" cy="1714124"/>
                <a:chOff x="806164" y="3797424"/>
                <a:chExt cx="864096" cy="1714124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1166204" y="3797424"/>
                  <a:ext cx="504056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806164" y="4647452"/>
                  <a:ext cx="360040" cy="86409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156404" y="4647452"/>
                  <a:ext cx="219624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2627784" y="4581128"/>
                  <a:ext cx="397865" cy="67685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4581128"/>
                  <a:ext cx="397865" cy="6768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67744" y="5589240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5589240"/>
                  <a:ext cx="397865" cy="670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707904" y="4581128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4581128"/>
                  <a:ext cx="397865" cy="6705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987824" y="5589240"/>
                  <a:ext cx="397866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4" y="5589240"/>
                  <a:ext cx="397866" cy="6705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174135" y="5589240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135" y="5589240"/>
                  <a:ext cx="397865" cy="67056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419872" y="5589240"/>
                  <a:ext cx="397866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5589240"/>
                  <a:ext cx="397866" cy="67056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/>
          <p:cNvGrpSpPr/>
          <p:nvPr/>
        </p:nvGrpSpPr>
        <p:grpSpPr>
          <a:xfrm>
            <a:off x="5076056" y="4270600"/>
            <a:ext cx="2034862" cy="1750625"/>
            <a:chOff x="5076056" y="4509120"/>
            <a:chExt cx="2034862" cy="1750625"/>
          </a:xfrm>
        </p:grpSpPr>
        <p:grpSp>
          <p:nvGrpSpPr>
            <p:cNvPr id="66" name="Group 65"/>
            <p:cNvGrpSpPr/>
            <p:nvPr/>
          </p:nvGrpSpPr>
          <p:grpSpPr>
            <a:xfrm>
              <a:off x="5366990" y="4523188"/>
              <a:ext cx="1743928" cy="1714124"/>
              <a:chOff x="653764" y="3645024"/>
              <a:chExt cx="1743928" cy="1714124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H="1">
                <a:off x="1013804" y="3645024"/>
                <a:ext cx="504056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653764" y="4495052"/>
                <a:ext cx="360040" cy="86409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04004" y="4495052"/>
                <a:ext cx="219624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 flipH="1">
                <a:off x="1533596" y="3645024"/>
                <a:ext cx="864096" cy="1714124"/>
                <a:chOff x="806164" y="3797424"/>
                <a:chExt cx="864096" cy="1714124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1166204" y="3797424"/>
                  <a:ext cx="504056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806164" y="4647452"/>
                  <a:ext cx="360040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156404" y="4647452"/>
                  <a:ext cx="219624" cy="86409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TextBox 76"/>
            <p:cNvSpPr txBox="1"/>
            <p:nvPr/>
          </p:nvSpPr>
          <p:spPr>
            <a:xfrm>
              <a:off x="6332898" y="5635246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470279" y="4509120"/>
                  <a:ext cx="397865" cy="676852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0279" y="4509120"/>
                  <a:ext cx="397865" cy="67685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6550399" y="4509120"/>
                  <a:ext cx="397865" cy="67056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0399" y="4509120"/>
                  <a:ext cx="397865" cy="67056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076056" y="5589240"/>
                  <a:ext cx="397866" cy="67050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5589240"/>
                  <a:ext cx="397866" cy="67050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830318" y="5589240"/>
                  <a:ext cx="397866" cy="67050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0318" y="5589240"/>
                  <a:ext cx="397866" cy="67050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1947006" y="4126584"/>
            <a:ext cx="2841018" cy="1894704"/>
            <a:chOff x="1947006" y="4365104"/>
            <a:chExt cx="2841018" cy="1894704"/>
          </a:xfrm>
        </p:grpSpPr>
        <p:cxnSp>
          <p:nvCxnSpPr>
            <p:cNvPr id="89" name="Straight Connector 88"/>
            <p:cNvCxnSpPr/>
            <p:nvPr/>
          </p:nvCxnSpPr>
          <p:spPr>
            <a:xfrm flipH="1">
              <a:off x="2051720" y="4581128"/>
              <a:ext cx="2516982" cy="16786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947006" y="4365104"/>
              <a:ext cx="2841018" cy="18947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64481" y="6309320"/>
            <a:ext cx="253165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Weighted averaging!</a:t>
            </a:r>
          </a:p>
        </p:txBody>
      </p:sp>
    </p:spTree>
    <p:extLst>
      <p:ext uri="{BB962C8B-B14F-4D97-AF65-F5344CB8AC3E}">
        <p14:creationId xmlns:p14="http://schemas.microsoft.com/office/powerpoint/2010/main" val="23522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CFR+ Convergence </a:t>
            </a:r>
            <a:r>
              <a:rPr lang="en-US" dirty="0"/>
              <a:t>S</a:t>
            </a:r>
            <a:r>
              <a:rPr lang="en-US" dirty="0" smtClean="0"/>
              <a:t>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8"/>
                <a:ext cx="8363272" cy="5073428"/>
              </a:xfrm>
            </p:spPr>
            <p:txBody>
              <a:bodyPr/>
              <a:lstStyle/>
              <a:p>
                <a:r>
                  <a:rPr lang="en-US" b="1" dirty="0" smtClean="0"/>
                  <a:t>Theorem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Tammelin</a:t>
                </a:r>
                <a:r>
                  <a:rPr lang="en-US" dirty="0" smtClean="0"/>
                  <a:t> et al. 2015): The mean strategies form CFR+ in a game with payoff range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iterations form an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|+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|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Δ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 smtClean="0"/>
                  <a:t>-</a:t>
                </a:r>
                <a:r>
                  <a:rPr lang="en-US" dirty="0" smtClean="0"/>
                  <a:t>Nash equilibrium.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8"/>
                <a:ext cx="8363272" cy="5073428"/>
              </a:xfrm>
              <a:blipFill rotWithShape="1">
                <a:blip r:embed="rId3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3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 Variants – CFR-BR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Opponent always plays best response </a:t>
            </a:r>
            <a:r>
              <a:rPr lang="en-US" sz="1600" dirty="0" smtClean="0"/>
              <a:t>(</a:t>
            </a:r>
            <a:r>
              <a:rPr lang="en-US" sz="1600" dirty="0" err="1" smtClean="0"/>
              <a:t>Johanson</a:t>
            </a:r>
            <a:r>
              <a:rPr lang="en-US" sz="1600" dirty="0" smtClean="0"/>
              <a:t> et al. 2012)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storage for  the opponent’s strategy</a:t>
            </a:r>
          </a:p>
          <a:p>
            <a:r>
              <a:rPr lang="en-US" dirty="0" smtClean="0"/>
              <a:t>No need for average strategy</a:t>
            </a:r>
          </a:p>
          <a:p>
            <a:r>
              <a:rPr lang="en-US" dirty="0" smtClean="0"/>
              <a:t>Opponent can play in a finer abstraction</a:t>
            </a:r>
          </a:p>
          <a:p>
            <a:pPr lvl="1"/>
            <a:r>
              <a:rPr lang="en-US" dirty="0"/>
              <a:t>Infinite strategy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Optimal abstract strategies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7" name="Isosceles Triangle 1"/>
          <p:cNvSpPr/>
          <p:nvPr/>
        </p:nvSpPr>
        <p:spPr>
          <a:xfrm>
            <a:off x="6407308" y="1871732"/>
            <a:ext cx="576064" cy="468948"/>
          </a:xfrm>
          <a:custGeom>
            <a:avLst/>
            <a:gdLst>
              <a:gd name="connsiteX0" fmla="*/ 0 w 14474010"/>
              <a:gd name="connsiteY0" fmla="*/ 12958256 h 12958256"/>
              <a:gd name="connsiteX1" fmla="*/ 7237005 w 14474010"/>
              <a:gd name="connsiteY1" fmla="*/ 0 h 12958256"/>
              <a:gd name="connsiteX2" fmla="*/ 14474010 w 14474010"/>
              <a:gd name="connsiteY2" fmla="*/ 12958256 h 12958256"/>
              <a:gd name="connsiteX3" fmla="*/ 0 w 14474010"/>
              <a:gd name="connsiteY3" fmla="*/ 12958256 h 129582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  <a:gd name="connsiteX0" fmla="*/ 0 w 14474010"/>
              <a:gd name="connsiteY0" fmla="*/ 12932856 h 12932856"/>
              <a:gd name="connsiteX1" fmla="*/ 7224305 w 14474010"/>
              <a:gd name="connsiteY1" fmla="*/ 0 h 12932856"/>
              <a:gd name="connsiteX2" fmla="*/ 14474010 w 14474010"/>
              <a:gd name="connsiteY2" fmla="*/ 12932856 h 12932856"/>
              <a:gd name="connsiteX3" fmla="*/ 0 w 14474010"/>
              <a:gd name="connsiteY3" fmla="*/ 12932856 h 1293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4010" h="12932856">
                <a:moveTo>
                  <a:pt x="0" y="12932856"/>
                </a:moveTo>
                <a:lnTo>
                  <a:pt x="7224305" y="0"/>
                </a:lnTo>
                <a:cubicBezTo>
                  <a:pt x="10796573" y="6317552"/>
                  <a:pt x="12057442" y="8621904"/>
                  <a:pt x="14474010" y="12932856"/>
                </a:cubicBezTo>
                <a:lnTo>
                  <a:pt x="0" y="12932856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008000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6175278" y="2337404"/>
            <a:ext cx="1040518" cy="371516"/>
          </a:xfrm>
          <a:prstGeom prst="trapezoid">
            <a:avLst>
              <a:gd name="adj" fmla="val 622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5719365" y="3086625"/>
            <a:ext cx="1948979" cy="371516"/>
          </a:xfrm>
          <a:prstGeom prst="trapezoid">
            <a:avLst>
              <a:gd name="adj" fmla="val 622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5253038" y="3840046"/>
            <a:ext cx="2884895" cy="371516"/>
          </a:xfrm>
          <a:prstGeom prst="trapezoid">
            <a:avLst>
              <a:gd name="adj" fmla="val 622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4795838" y="4581128"/>
            <a:ext cx="3801413" cy="371516"/>
          </a:xfrm>
          <a:prstGeom prst="trapezoid">
            <a:avLst>
              <a:gd name="adj" fmla="val 622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72000" y="2708920"/>
            <a:ext cx="4248150" cy="2613290"/>
            <a:chOff x="4572000" y="2708920"/>
            <a:chExt cx="4248150" cy="2613290"/>
          </a:xfrm>
          <a:solidFill>
            <a:srgbClr val="CC0000"/>
          </a:solidFill>
        </p:grpSpPr>
        <p:sp>
          <p:nvSpPr>
            <p:cNvPr id="9" name="Trapezoid 8"/>
            <p:cNvSpPr/>
            <p:nvPr/>
          </p:nvSpPr>
          <p:spPr>
            <a:xfrm>
              <a:off x="5944915" y="2708920"/>
              <a:ext cx="1498814" cy="371516"/>
            </a:xfrm>
            <a:prstGeom prst="trapezoid">
              <a:avLst>
                <a:gd name="adj" fmla="val 622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>
              <a:off x="5479526" y="3462341"/>
              <a:ext cx="2426224" cy="371516"/>
            </a:xfrm>
            <a:prstGeom prst="trapezoid">
              <a:avLst>
                <a:gd name="adj" fmla="val 622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5029200" y="4209612"/>
              <a:ext cx="3337176" cy="371516"/>
            </a:xfrm>
            <a:prstGeom prst="trapezoid">
              <a:avLst>
                <a:gd name="adj" fmla="val 622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4572000" y="4950694"/>
              <a:ext cx="4248150" cy="371516"/>
            </a:xfrm>
            <a:prstGeom prst="trapezoid">
              <a:avLst>
                <a:gd name="adj" fmla="val 622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68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CFR Variants – CFR-BR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07342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</a:t>
                </a:r>
                <a:r>
                  <a:rPr lang="en-US" dirty="0"/>
                  <a:t> (</a:t>
                </a:r>
                <a:r>
                  <a:rPr lang="en-US" dirty="0" err="1"/>
                  <a:t>Johanson</a:t>
                </a:r>
                <a:r>
                  <a:rPr lang="en-US" dirty="0"/>
                  <a:t> et al. 2012): </a:t>
                </a:r>
              </a:p>
              <a:p>
                <a:r>
                  <a:rPr lang="en-US" dirty="0"/>
                  <a:t>    After T </a:t>
                </a:r>
                <a:r>
                  <a:rPr lang="en-US" dirty="0" smtClean="0"/>
                  <a:t>iterations, the average strategy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 CFR-BR converges to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-Nash </a:t>
                </a:r>
                <a:r>
                  <a:rPr lang="en-US" dirty="0" smtClean="0"/>
                  <a:t>equilibrium</a:t>
                </a:r>
              </a:p>
              <a:p>
                <a:r>
                  <a:rPr lang="en-US" dirty="0" smtClean="0"/>
                  <a:t>Proof sketch:</a:t>
                </a:r>
              </a:p>
              <a:p>
                <a:pPr lvl="1"/>
                <a:r>
                  <a:rPr lang="en-US" dirty="0" smtClean="0"/>
                  <a:t>CFR player: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 smtClean="0"/>
                  <a:t>      - no regret sequence of strategies</a:t>
                </a:r>
              </a:p>
              <a:p>
                <a:pPr lvl="1"/>
                <a:r>
                  <a:rPr lang="en-US" dirty="0" smtClean="0"/>
                  <a:t>BR player: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𝐵𝑅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𝐵𝑅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𝐵𝑅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Both players eventually have external regret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073428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CFR Variants – CFR-BR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07342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</a:t>
                </a:r>
                <a:r>
                  <a:rPr lang="en-US" dirty="0"/>
                  <a:t> (</a:t>
                </a:r>
                <a:r>
                  <a:rPr lang="en-US" dirty="0" err="1"/>
                  <a:t>Johanson</a:t>
                </a:r>
                <a:r>
                  <a:rPr lang="en-US" dirty="0"/>
                  <a:t> et al. 2012): </a:t>
                </a:r>
              </a:p>
              <a:p>
                <a:r>
                  <a:rPr lang="en-US" dirty="0"/>
                  <a:t>    After T iteration with probability (1-p</a:t>
                </a:r>
                <a:r>
                  <a:rPr lang="en-US" dirty="0" smtClean="0"/>
                  <a:t>) the </a:t>
                </a:r>
                <a:r>
                  <a:rPr lang="en-US" b="1" dirty="0" smtClean="0"/>
                  <a:t>current strategy </a:t>
                </a:r>
                <a:r>
                  <a:rPr lang="en-US" dirty="0" smtClean="0"/>
                  <a:t>of CFR-BR converges to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-Nash </a:t>
                </a:r>
                <a:r>
                  <a:rPr lang="en-US" dirty="0" smtClean="0"/>
                  <a:t>equilibrium</a:t>
                </a:r>
              </a:p>
              <a:p>
                <a:r>
                  <a:rPr lang="en-US" dirty="0" smtClean="0"/>
                  <a:t>Proof sketch: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sk-SK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𝑓𝑢𝑙𝑙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 dirty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&lt;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 dirty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den>
                    </m:f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func>
                    <m:r>
                      <a:rPr lang="en-US" b="0" i="0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limLow>
                      <m:limLowPr>
                        <m:ctrlPr>
                          <a:rPr lang="en-US" i="1" dirty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lim>
                    </m:limLow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d>
                    <m:r>
                      <a:rPr lang="en-US" b="0" i="0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b="0" i="0" dirty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 often.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073428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1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072"/>
            <a:ext cx="8291264" cy="576064"/>
          </a:xfrm>
        </p:spPr>
        <p:txBody>
          <a:bodyPr/>
          <a:lstStyle/>
          <a:p>
            <a:r>
              <a:rPr lang="en-US" dirty="0" smtClean="0"/>
              <a:t>Solving Limit Texas </a:t>
            </a:r>
            <a:r>
              <a:rPr lang="en-US" dirty="0" err="1" smtClean="0"/>
              <a:t>Hold’em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7" y="1019646"/>
            <a:ext cx="8023005" cy="50736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356353"/>
            <a:ext cx="4104456" cy="313007"/>
          </a:xfrm>
        </p:spPr>
        <p:txBody>
          <a:bodyPr/>
          <a:lstStyle/>
          <a:p>
            <a:r>
              <a:rPr lang="en-US" dirty="0" smtClean="0"/>
              <a:t>Slide from M. Bowling’s AAAI 2015 keynote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380818"/>
            <a:ext cx="148309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Always fold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2780928"/>
            <a:ext cx="97013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Polaris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7920" y="3356992"/>
            <a:ext cx="173797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Previous best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521" y="692696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(Bowling et al., </a:t>
            </a:r>
            <a:r>
              <a:rPr lang="en-US" dirty="0" err="1"/>
              <a:t>Sience</a:t>
            </a:r>
            <a:r>
              <a:rPr lang="en-US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14260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learning and prediction</a:t>
            </a:r>
          </a:p>
          <a:p>
            <a:pPr lvl="1"/>
            <a:r>
              <a:rPr lang="en-US" dirty="0" smtClean="0"/>
              <a:t>single agent learns to select the best action</a:t>
            </a:r>
          </a:p>
          <a:p>
            <a:r>
              <a:rPr lang="en-US" dirty="0" smtClean="0"/>
              <a:t>Learning in normal form games</a:t>
            </a:r>
          </a:p>
          <a:p>
            <a:pPr lvl="1"/>
            <a:r>
              <a:rPr lang="en-US" dirty="0" smtClean="0"/>
              <a:t>the same algorithms used by multiple agents</a:t>
            </a:r>
          </a:p>
          <a:p>
            <a:r>
              <a:rPr lang="en-US" dirty="0" smtClean="0"/>
              <a:t>Learning in extensive form games</a:t>
            </a:r>
          </a:p>
          <a:p>
            <a:pPr lvl="1"/>
            <a:r>
              <a:rPr lang="en-US" dirty="0" smtClean="0"/>
              <a:t>generalizing these ideas to sequential games</a:t>
            </a:r>
          </a:p>
          <a:p>
            <a:r>
              <a:rPr lang="en-US" dirty="0" smtClean="0"/>
              <a:t>Brief introduction to neural networks</a:t>
            </a:r>
          </a:p>
          <a:p>
            <a:r>
              <a:rPr lang="en-US" dirty="0" err="1" smtClean="0"/>
              <a:t>DeepStack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2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99592" y="2214554"/>
            <a:ext cx="7416824" cy="12446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Algorithms for learning </a:t>
            </a:r>
            <a:br>
              <a:rPr lang="en-US" sz="4000" dirty="0"/>
            </a:br>
            <a:r>
              <a:rPr lang="en-US" sz="4000" dirty="0"/>
              <a:t>in simple and complex games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800" dirty="0" smtClean="0"/>
              <a:t>Brief Introduction to Neural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7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3908648"/>
            <a:ext cx="7344816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Viliam</a:t>
            </a:r>
            <a:r>
              <a:rPr lang="en-US" sz="2000" b="1" dirty="0" smtClean="0"/>
              <a:t> Lis</a:t>
            </a:r>
            <a:r>
              <a:rPr lang="cs-CZ" sz="2000" b="1" dirty="0" smtClean="0"/>
              <a:t>ý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Artificial Intelligence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Department of Computer </a:t>
            </a:r>
            <a:r>
              <a:rPr lang="en-US" sz="1800" dirty="0" smtClean="0"/>
              <a:t>Science, Faculty of Electrical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Czech Technical University in Prague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(Sep 25, 2018)</a:t>
            </a:r>
            <a:endParaRPr lang="en-US" sz="1800" dirty="0"/>
          </a:p>
        </p:txBody>
      </p:sp>
      <p:pic>
        <p:nvPicPr>
          <p:cNvPr id="9" name="Picture 4" descr="D:\phd\logo_cv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368936"/>
            <a:ext cx="1534763" cy="1120110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1832" y="148751"/>
            <a:ext cx="1512168" cy="114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8936"/>
            <a:ext cx="1652136" cy="1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3843836" y="1340768"/>
            <a:ext cx="2977053" cy="209258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89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3868561" y="1700808"/>
                <a:ext cx="1584176" cy="13681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∑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61" y="1700808"/>
                <a:ext cx="1584176" cy="1368152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428401" y="1556792"/>
            <a:ext cx="1541062" cy="533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28401" y="2060848"/>
            <a:ext cx="144016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28401" y="2564904"/>
            <a:ext cx="144016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782334" y="1196752"/>
                <a:ext cx="6932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34" y="1196752"/>
                <a:ext cx="6932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769054" y="1700808"/>
                <a:ext cx="7026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054" y="1700808"/>
                <a:ext cx="70269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753408" y="2780928"/>
                <a:ext cx="7286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408" y="2780928"/>
                <a:ext cx="72866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 rot="5400000">
            <a:off x="1855146" y="2257229"/>
            <a:ext cx="697627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/>
              <a:t>…</a:t>
            </a:r>
            <a:endParaRPr lang="en-US" sz="4000" dirty="0" smtClean="0"/>
          </a:p>
        </p:txBody>
      </p:sp>
      <p:cxnSp>
        <p:nvCxnSpPr>
          <p:cNvPr id="33" name="Straight Connector 32"/>
          <p:cNvCxnSpPr>
            <a:stCxn id="6" idx="6"/>
          </p:cNvCxnSpPr>
          <p:nvPr/>
        </p:nvCxnSpPr>
        <p:spPr>
          <a:xfrm>
            <a:off x="5452737" y="2384884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33"/>
              <p:cNvSpPr/>
              <p:nvPr/>
            </p:nvSpPr>
            <p:spPr>
              <a:xfrm>
                <a:off x="6028801" y="2032382"/>
                <a:ext cx="720080" cy="72687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3600" b="0" dirty="0" smtClean="0"/>
              </a:p>
            </p:txBody>
          </p:sp>
        </mc:Choice>
        <mc:Fallback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801" y="2032382"/>
                <a:ext cx="720080" cy="726875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6748881" y="2377346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5596753" y="1844824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53" y="1844824"/>
                <a:ext cx="50424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6845614" y="1836113"/>
                <a:ext cx="5346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614" y="1836113"/>
                <a:ext cx="53469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90129"/>
            <a:ext cx="5985082" cy="24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learning and prediction</a:t>
            </a:r>
          </a:p>
          <a:p>
            <a:pPr lvl="1"/>
            <a:r>
              <a:rPr lang="en-US" dirty="0" smtClean="0"/>
              <a:t>single agent learns to select the best action</a:t>
            </a:r>
          </a:p>
          <a:p>
            <a:r>
              <a:rPr lang="en-US" dirty="0" smtClean="0"/>
              <a:t>Learning in normal form games</a:t>
            </a:r>
          </a:p>
          <a:p>
            <a:pPr lvl="1"/>
            <a:r>
              <a:rPr lang="en-US" dirty="0" smtClean="0"/>
              <a:t>the same algorithms used by multiple agents</a:t>
            </a:r>
          </a:p>
          <a:p>
            <a:r>
              <a:rPr lang="en-US" dirty="0" smtClean="0"/>
              <a:t>Learning in extensive form games</a:t>
            </a:r>
          </a:p>
          <a:p>
            <a:pPr lvl="1"/>
            <a:r>
              <a:rPr lang="en-US" dirty="0" smtClean="0"/>
              <a:t>generalizing these ideas to sequential games</a:t>
            </a:r>
          </a:p>
          <a:p>
            <a:r>
              <a:rPr lang="en-US" dirty="0" smtClean="0"/>
              <a:t>Brief introduction to neural networks</a:t>
            </a:r>
          </a:p>
          <a:p>
            <a:r>
              <a:rPr lang="en-US" dirty="0" err="1" smtClean="0"/>
              <a:t>DeepStack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0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5921"/>
                <a:ext cx="8229600" cy="1975367"/>
              </a:xfrm>
            </p:spPr>
            <p:txBody>
              <a:bodyPr anchor="t"/>
              <a:lstStyle/>
              <a:p>
                <a:r>
                  <a:rPr lang="en-US" b="1" dirty="0" smtClean="0"/>
                  <a:t>Universal approximation theorem (1989, etc.)</a:t>
                </a:r>
              </a:p>
              <a:p>
                <a:pPr lvl="1"/>
                <a:r>
                  <a:rPr lang="en-US" dirty="0" smtClean="0"/>
                  <a:t>For any non-constant, monotonically increasing, 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/>
                  <a:t>, a feed-forward network with a single hidden layer containing a finite number of neurons can approximate continuous functions on compact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5921"/>
                <a:ext cx="8229600" cy="1975367"/>
              </a:xfrm>
              <a:blipFill rotWithShape="1">
                <a:blip r:embed="rId2"/>
                <a:stretch>
                  <a:fillRect l="-96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90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769028" cy="2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91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19672" y="2132856"/>
            <a:ext cx="0" cy="3384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19672" y="5517232"/>
            <a:ext cx="51845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611087" y="2636912"/>
            <a:ext cx="5193162" cy="2214649"/>
          </a:xfrm>
          <a:custGeom>
            <a:avLst/>
            <a:gdLst>
              <a:gd name="connsiteX0" fmla="*/ 0 w 5762171"/>
              <a:gd name="connsiteY0" fmla="*/ 449943 h 2750700"/>
              <a:gd name="connsiteX1" fmla="*/ 682171 w 5762171"/>
              <a:gd name="connsiteY1" fmla="*/ 609600 h 2750700"/>
              <a:gd name="connsiteX2" fmla="*/ 1335314 w 5762171"/>
              <a:gd name="connsiteY2" fmla="*/ 1262743 h 2750700"/>
              <a:gd name="connsiteX3" fmla="*/ 2554514 w 5762171"/>
              <a:gd name="connsiteY3" fmla="*/ 1538515 h 2750700"/>
              <a:gd name="connsiteX4" fmla="*/ 3135085 w 5762171"/>
              <a:gd name="connsiteY4" fmla="*/ 2728686 h 2750700"/>
              <a:gd name="connsiteX5" fmla="*/ 5210628 w 5762171"/>
              <a:gd name="connsiteY5" fmla="*/ 377372 h 2750700"/>
              <a:gd name="connsiteX6" fmla="*/ 5210628 w 5762171"/>
              <a:gd name="connsiteY6" fmla="*/ 377372 h 2750700"/>
              <a:gd name="connsiteX7" fmla="*/ 5762171 w 5762171"/>
              <a:gd name="connsiteY7" fmla="*/ 0 h 2750700"/>
              <a:gd name="connsiteX8" fmla="*/ 5762171 w 5762171"/>
              <a:gd name="connsiteY8" fmla="*/ 0 h 2750700"/>
              <a:gd name="connsiteX9" fmla="*/ 4934857 w 5762171"/>
              <a:gd name="connsiteY9" fmla="*/ 1349829 h 2750700"/>
              <a:gd name="connsiteX10" fmla="*/ 5442857 w 5762171"/>
              <a:gd name="connsiteY10" fmla="*/ 304800 h 2750700"/>
              <a:gd name="connsiteX11" fmla="*/ 5370285 w 5762171"/>
              <a:gd name="connsiteY11" fmla="*/ 493486 h 2750700"/>
              <a:gd name="connsiteX0" fmla="*/ 0 w 5762171"/>
              <a:gd name="connsiteY0" fmla="*/ 449943 h 2750700"/>
              <a:gd name="connsiteX1" fmla="*/ 682171 w 5762171"/>
              <a:gd name="connsiteY1" fmla="*/ 609600 h 2750700"/>
              <a:gd name="connsiteX2" fmla="*/ 1335314 w 5762171"/>
              <a:gd name="connsiteY2" fmla="*/ 1262743 h 2750700"/>
              <a:gd name="connsiteX3" fmla="*/ 2554514 w 5762171"/>
              <a:gd name="connsiteY3" fmla="*/ 1538515 h 2750700"/>
              <a:gd name="connsiteX4" fmla="*/ 3135085 w 5762171"/>
              <a:gd name="connsiteY4" fmla="*/ 2728686 h 2750700"/>
              <a:gd name="connsiteX5" fmla="*/ 5210628 w 5762171"/>
              <a:gd name="connsiteY5" fmla="*/ 377372 h 2750700"/>
              <a:gd name="connsiteX6" fmla="*/ 5210628 w 5762171"/>
              <a:gd name="connsiteY6" fmla="*/ 377372 h 2750700"/>
              <a:gd name="connsiteX7" fmla="*/ 5762171 w 5762171"/>
              <a:gd name="connsiteY7" fmla="*/ 0 h 2750700"/>
              <a:gd name="connsiteX8" fmla="*/ 5762171 w 5762171"/>
              <a:gd name="connsiteY8" fmla="*/ 0 h 2750700"/>
              <a:gd name="connsiteX9" fmla="*/ 5442857 w 5762171"/>
              <a:gd name="connsiteY9" fmla="*/ 304800 h 2750700"/>
              <a:gd name="connsiteX10" fmla="*/ 5370285 w 5762171"/>
              <a:gd name="connsiteY10" fmla="*/ 493486 h 2750700"/>
              <a:gd name="connsiteX0" fmla="*/ 0 w 5762171"/>
              <a:gd name="connsiteY0" fmla="*/ 449943 h 2750700"/>
              <a:gd name="connsiteX1" fmla="*/ 682171 w 5762171"/>
              <a:gd name="connsiteY1" fmla="*/ 609600 h 2750700"/>
              <a:gd name="connsiteX2" fmla="*/ 1335314 w 5762171"/>
              <a:gd name="connsiteY2" fmla="*/ 1262743 h 2750700"/>
              <a:gd name="connsiteX3" fmla="*/ 2554514 w 5762171"/>
              <a:gd name="connsiteY3" fmla="*/ 1538515 h 2750700"/>
              <a:gd name="connsiteX4" fmla="*/ 3135085 w 5762171"/>
              <a:gd name="connsiteY4" fmla="*/ 2728686 h 2750700"/>
              <a:gd name="connsiteX5" fmla="*/ 5210628 w 5762171"/>
              <a:gd name="connsiteY5" fmla="*/ 377372 h 2750700"/>
              <a:gd name="connsiteX6" fmla="*/ 5210628 w 5762171"/>
              <a:gd name="connsiteY6" fmla="*/ 377372 h 2750700"/>
              <a:gd name="connsiteX7" fmla="*/ 5762171 w 5762171"/>
              <a:gd name="connsiteY7" fmla="*/ 0 h 2750700"/>
              <a:gd name="connsiteX8" fmla="*/ 5762171 w 5762171"/>
              <a:gd name="connsiteY8" fmla="*/ 0 h 2750700"/>
              <a:gd name="connsiteX9" fmla="*/ 5370285 w 5762171"/>
              <a:gd name="connsiteY9" fmla="*/ 493486 h 2750700"/>
              <a:gd name="connsiteX0" fmla="*/ 0 w 5762171"/>
              <a:gd name="connsiteY0" fmla="*/ 449943 h 2750700"/>
              <a:gd name="connsiteX1" fmla="*/ 682171 w 5762171"/>
              <a:gd name="connsiteY1" fmla="*/ 609600 h 2750700"/>
              <a:gd name="connsiteX2" fmla="*/ 1335314 w 5762171"/>
              <a:gd name="connsiteY2" fmla="*/ 1262743 h 2750700"/>
              <a:gd name="connsiteX3" fmla="*/ 2554514 w 5762171"/>
              <a:gd name="connsiteY3" fmla="*/ 1538515 h 2750700"/>
              <a:gd name="connsiteX4" fmla="*/ 3135085 w 5762171"/>
              <a:gd name="connsiteY4" fmla="*/ 2728686 h 2750700"/>
              <a:gd name="connsiteX5" fmla="*/ 5210628 w 5762171"/>
              <a:gd name="connsiteY5" fmla="*/ 377372 h 2750700"/>
              <a:gd name="connsiteX6" fmla="*/ 5210628 w 5762171"/>
              <a:gd name="connsiteY6" fmla="*/ 377372 h 2750700"/>
              <a:gd name="connsiteX7" fmla="*/ 5762171 w 5762171"/>
              <a:gd name="connsiteY7" fmla="*/ 0 h 2750700"/>
              <a:gd name="connsiteX8" fmla="*/ 5370285 w 5762171"/>
              <a:gd name="connsiteY8" fmla="*/ 493486 h 2750700"/>
              <a:gd name="connsiteX0" fmla="*/ 0 w 5370285"/>
              <a:gd name="connsiteY0" fmla="*/ 72571 h 2373328"/>
              <a:gd name="connsiteX1" fmla="*/ 682171 w 5370285"/>
              <a:gd name="connsiteY1" fmla="*/ 232228 h 2373328"/>
              <a:gd name="connsiteX2" fmla="*/ 1335314 w 5370285"/>
              <a:gd name="connsiteY2" fmla="*/ 885371 h 2373328"/>
              <a:gd name="connsiteX3" fmla="*/ 2554514 w 5370285"/>
              <a:gd name="connsiteY3" fmla="*/ 1161143 h 2373328"/>
              <a:gd name="connsiteX4" fmla="*/ 3135085 w 5370285"/>
              <a:gd name="connsiteY4" fmla="*/ 2351314 h 2373328"/>
              <a:gd name="connsiteX5" fmla="*/ 5210628 w 5370285"/>
              <a:gd name="connsiteY5" fmla="*/ 0 h 2373328"/>
              <a:gd name="connsiteX6" fmla="*/ 5210628 w 5370285"/>
              <a:gd name="connsiteY6" fmla="*/ 0 h 2373328"/>
              <a:gd name="connsiteX7" fmla="*/ 5370285 w 5370285"/>
              <a:gd name="connsiteY7" fmla="*/ 116114 h 2373328"/>
              <a:gd name="connsiteX0" fmla="*/ 0 w 5370285"/>
              <a:gd name="connsiteY0" fmla="*/ 72571 h 2373328"/>
              <a:gd name="connsiteX1" fmla="*/ 682171 w 5370285"/>
              <a:gd name="connsiteY1" fmla="*/ 232228 h 2373328"/>
              <a:gd name="connsiteX2" fmla="*/ 1335314 w 5370285"/>
              <a:gd name="connsiteY2" fmla="*/ 885371 h 2373328"/>
              <a:gd name="connsiteX3" fmla="*/ 2554514 w 5370285"/>
              <a:gd name="connsiteY3" fmla="*/ 1161143 h 2373328"/>
              <a:gd name="connsiteX4" fmla="*/ 3135085 w 5370285"/>
              <a:gd name="connsiteY4" fmla="*/ 2351314 h 2373328"/>
              <a:gd name="connsiteX5" fmla="*/ 5210628 w 5370285"/>
              <a:gd name="connsiteY5" fmla="*/ 0 h 2373328"/>
              <a:gd name="connsiteX6" fmla="*/ 5370285 w 5370285"/>
              <a:gd name="connsiteY6" fmla="*/ 116114 h 2373328"/>
              <a:gd name="connsiteX0" fmla="*/ 0 w 5370285"/>
              <a:gd name="connsiteY0" fmla="*/ 0 h 2286596"/>
              <a:gd name="connsiteX1" fmla="*/ 682171 w 5370285"/>
              <a:gd name="connsiteY1" fmla="*/ 159657 h 2286596"/>
              <a:gd name="connsiteX2" fmla="*/ 1335314 w 5370285"/>
              <a:gd name="connsiteY2" fmla="*/ 812800 h 2286596"/>
              <a:gd name="connsiteX3" fmla="*/ 2554514 w 5370285"/>
              <a:gd name="connsiteY3" fmla="*/ 1088572 h 2286596"/>
              <a:gd name="connsiteX4" fmla="*/ 3135085 w 5370285"/>
              <a:gd name="connsiteY4" fmla="*/ 2278743 h 2286596"/>
              <a:gd name="connsiteX5" fmla="*/ 4862285 w 5370285"/>
              <a:gd name="connsiteY5" fmla="*/ 435429 h 2286596"/>
              <a:gd name="connsiteX6" fmla="*/ 5370285 w 5370285"/>
              <a:gd name="connsiteY6" fmla="*/ 43543 h 2286596"/>
              <a:gd name="connsiteX0" fmla="*/ 0 w 5370285"/>
              <a:gd name="connsiteY0" fmla="*/ 0 h 2297047"/>
              <a:gd name="connsiteX1" fmla="*/ 682171 w 5370285"/>
              <a:gd name="connsiteY1" fmla="*/ 159657 h 2297047"/>
              <a:gd name="connsiteX2" fmla="*/ 1335314 w 5370285"/>
              <a:gd name="connsiteY2" fmla="*/ 812800 h 2297047"/>
              <a:gd name="connsiteX3" fmla="*/ 2554514 w 5370285"/>
              <a:gd name="connsiteY3" fmla="*/ 1088572 h 2297047"/>
              <a:gd name="connsiteX4" fmla="*/ 3135085 w 5370285"/>
              <a:gd name="connsiteY4" fmla="*/ 2278743 h 2297047"/>
              <a:gd name="connsiteX5" fmla="*/ 5370285 w 5370285"/>
              <a:gd name="connsiteY5" fmla="*/ 43543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0285" h="2297047">
                <a:moveTo>
                  <a:pt x="0" y="0"/>
                </a:moveTo>
                <a:cubicBezTo>
                  <a:pt x="229809" y="12095"/>
                  <a:pt x="459619" y="24190"/>
                  <a:pt x="682171" y="159657"/>
                </a:cubicBezTo>
                <a:cubicBezTo>
                  <a:pt x="904723" y="295124"/>
                  <a:pt x="1023257" y="657981"/>
                  <a:pt x="1335314" y="812800"/>
                </a:cubicBezTo>
                <a:cubicBezTo>
                  <a:pt x="1647371" y="967619"/>
                  <a:pt x="2254552" y="844248"/>
                  <a:pt x="2554514" y="1088572"/>
                </a:cubicBezTo>
                <a:cubicBezTo>
                  <a:pt x="2854476" y="1332896"/>
                  <a:pt x="2665790" y="2452914"/>
                  <a:pt x="3135085" y="2278743"/>
                </a:cubicBezTo>
                <a:cubicBezTo>
                  <a:pt x="3604380" y="2104572"/>
                  <a:pt x="4904618" y="509210"/>
                  <a:pt x="5370285" y="435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2327390"/>
            <a:ext cx="3672408" cy="97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771747" y="2348880"/>
                <a:ext cx="1106841" cy="584775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747" y="2348880"/>
                <a:ext cx="110684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1787257" y="2276872"/>
            <a:ext cx="537711" cy="3753127"/>
            <a:chOff x="1787257" y="2276872"/>
            <a:chExt cx="537711" cy="3753127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051720" y="2276872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787257" y="5445224"/>
                  <a:ext cx="537711" cy="58477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7257" y="5445224"/>
                  <a:ext cx="53771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2056113" y="5407958"/>
              <a:ext cx="0" cy="224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1758229" y="3342478"/>
            <a:ext cx="4008879" cy="415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446408" y="3068960"/>
            <a:ext cx="1477520" cy="3528392"/>
            <a:chOff x="2446408" y="3068960"/>
            <a:chExt cx="1477520" cy="352839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446408" y="5492178"/>
                  <a:ext cx="1477520" cy="110517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3200" b="0" i="1" dirty="0" smtClean="0">
                    <a:latin typeface="Cambria Math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−(−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6408" y="5492178"/>
                  <a:ext cx="1477520" cy="11051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>
              <a:off x="3203848" y="5402244"/>
              <a:ext cx="0" cy="224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203848" y="306896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843808" y="3097988"/>
            <a:ext cx="1601977" cy="3499364"/>
            <a:chOff x="2843808" y="3097988"/>
            <a:chExt cx="1601977" cy="34993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843808" y="5492178"/>
                  <a:ext cx="1601977" cy="110517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3200" b="0" i="1" dirty="0" smtClean="0">
                    <a:latin typeface="Cambria Math"/>
                  </a:endParaRPr>
                </a:p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−(−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20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5492178"/>
                  <a:ext cx="1601977" cy="110517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>
              <a:off x="3563888" y="309798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35896" y="5416196"/>
              <a:ext cx="0" cy="224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1979712" y="3299498"/>
            <a:ext cx="3456384" cy="489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037577" y="3068960"/>
            <a:ext cx="2636797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851920" y="3212976"/>
            <a:ext cx="524695" cy="2889031"/>
            <a:chOff x="3851920" y="3212976"/>
            <a:chExt cx="524695" cy="2889031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3995936" y="3212976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11486" y="5431272"/>
              <a:ext cx="0" cy="224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851920" y="5517232"/>
                  <a:ext cx="524695" cy="58477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3200" b="0" i="1" dirty="0" smtClean="0">
                    <a:latin typeface="Cambria Math"/>
                  </a:endParaRPr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5517232"/>
                  <a:ext cx="524695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5487465" y="3356992"/>
            <a:ext cx="487056" cy="2736304"/>
            <a:chOff x="5487465" y="3356992"/>
            <a:chExt cx="487056" cy="27363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487465" y="5508521"/>
                  <a:ext cx="487056" cy="584775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3200" b="0" i="1" dirty="0" smtClean="0">
                    <a:latin typeface="Cambria Math"/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7465" y="5508521"/>
                  <a:ext cx="487056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/>
            <p:cNvCxnSpPr/>
            <p:nvPr/>
          </p:nvCxnSpPr>
          <p:spPr>
            <a:xfrm>
              <a:off x="5724128" y="5407396"/>
              <a:ext cx="0" cy="224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796136" y="3356992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4644008" y="2132856"/>
            <a:ext cx="2681159" cy="288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2771800" y="1268760"/>
                <a:ext cx="3481722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𝛾</m:t>
                      </m:r>
                      <m:r>
                        <a:rPr lang="en-US" sz="2800" b="0" i="0" smtClean="0">
                          <a:latin typeface="Cambria Math"/>
                        </a:rPr>
                        <m:t>∇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</m:t>
                      </m:r>
                      <m:r>
                        <a:rPr lang="en-US" sz="2800" b="0" i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268760"/>
                <a:ext cx="348172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0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92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504" y="1481744"/>
            <a:ext cx="7468865" cy="36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466133" y="1340768"/>
                <a:ext cx="1969963" cy="58484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 smtClean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𝛿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𝐸𝑟𝑟𝑜𝑟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?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133" y="1340768"/>
                <a:ext cx="1969963" cy="584840"/>
              </a:xfrm>
              <a:prstGeom prst="rect">
                <a:avLst/>
              </a:prstGeom>
              <a:blipFill rotWithShape="1">
                <a:blip r:embed="rId4"/>
                <a:stretch>
                  <a:fillRect l="-3406" r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321360" y="2416533"/>
            <a:ext cx="5626904" cy="2236603"/>
            <a:chOff x="1753408" y="1196752"/>
            <a:chExt cx="5626904" cy="2236603"/>
          </a:xfrm>
        </p:grpSpPr>
        <p:sp>
          <p:nvSpPr>
            <p:cNvPr id="8" name="Oval 7"/>
            <p:cNvSpPr/>
            <p:nvPr/>
          </p:nvSpPr>
          <p:spPr>
            <a:xfrm>
              <a:off x="3843836" y="1340768"/>
              <a:ext cx="2977053" cy="209258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Oval 8"/>
                <p:cNvSpPr/>
                <p:nvPr/>
              </p:nvSpPr>
              <p:spPr>
                <a:xfrm>
                  <a:off x="3868561" y="1700808"/>
                  <a:ext cx="1584176" cy="136815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∑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561" y="1700808"/>
                  <a:ext cx="1584176" cy="136815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2428401" y="1556792"/>
              <a:ext cx="1541062" cy="5332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28401" y="2060848"/>
              <a:ext cx="1440160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428401" y="2564904"/>
              <a:ext cx="1440160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1782334" y="1196752"/>
                  <a:ext cx="69320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2334" y="1196752"/>
                  <a:ext cx="693203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1769054" y="1700808"/>
                  <a:ext cx="70269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9054" y="1700808"/>
                  <a:ext cx="702692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1753408" y="2780928"/>
                  <a:ext cx="72866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408" y="2780928"/>
                  <a:ext cx="728661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 rot="5400000">
              <a:off x="1855146" y="2257229"/>
              <a:ext cx="697627" cy="707886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 smtClean="0"/>
                <a:t>…</a:t>
              </a:r>
              <a:endParaRPr lang="en-US" sz="4000" dirty="0" smtClean="0"/>
            </a:p>
          </p:txBody>
        </p:sp>
        <p:cxnSp>
          <p:nvCxnSpPr>
            <p:cNvPr id="17" name="Straight Connector 16"/>
            <p:cNvCxnSpPr>
              <a:stCxn id="9" idx="6"/>
            </p:cNvCxnSpPr>
            <p:nvPr/>
          </p:nvCxnSpPr>
          <p:spPr>
            <a:xfrm>
              <a:off x="5452737" y="2384884"/>
              <a:ext cx="5760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Oval 17"/>
                <p:cNvSpPr/>
                <p:nvPr/>
              </p:nvSpPr>
              <p:spPr>
                <a:xfrm>
                  <a:off x="6028801" y="2032382"/>
                  <a:ext cx="720080" cy="72687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sz="3600" b="0" dirty="0" smtClean="0"/>
                </a:p>
              </p:txBody>
            </p:sp>
          </mc:Choice>
          <mc:Fallback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8801" y="2032382"/>
                  <a:ext cx="720080" cy="726875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6748881" y="2377346"/>
              <a:ext cx="5760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5596753" y="1844824"/>
                  <a:ext cx="50424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753" y="1844824"/>
                  <a:ext cx="504241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6845614" y="1836113"/>
                  <a:ext cx="53469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614" y="1836113"/>
                  <a:ext cx="534698" cy="5847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6604865" y="3844866"/>
                <a:ext cx="2490682" cy="591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 smtClean="0"/>
                  <a:t>Error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65" y="3844866"/>
                <a:ext cx="2490682" cy="591124"/>
              </a:xfrm>
              <a:prstGeom prst="rect">
                <a:avLst/>
              </a:prstGeom>
              <a:blipFill rotWithShape="1">
                <a:blip r:embed="rId12"/>
                <a:stretch>
                  <a:fillRect l="-3423" b="-17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 rot="10800000" flipH="1">
            <a:off x="5353553" y="3838912"/>
            <a:ext cx="1563601" cy="936104"/>
          </a:xfrm>
          <a:prstGeom prst="arc">
            <a:avLst>
              <a:gd name="adj1" fmla="val 10840528"/>
              <a:gd name="adj2" fmla="val 0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10800000" flipH="1">
            <a:off x="2749840" y="3844866"/>
            <a:ext cx="2470232" cy="936104"/>
          </a:xfrm>
          <a:prstGeom prst="arc">
            <a:avLst>
              <a:gd name="adj1" fmla="val 10840528"/>
              <a:gd name="adj2" fmla="val 0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3059832" y="5363224"/>
                <a:ext cx="3504036" cy="730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𝛿</m:t>
                          </m:r>
                          <m:r>
                            <a:rPr lang="en-US" sz="2000" i="1">
                              <a:latin typeface="Cambria Math"/>
                            </a:rPr>
                            <m:t>𝐸𝑟𝑟𝑜𝑟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𝐸𝑟𝑟𝑜𝑟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363224"/>
                <a:ext cx="3504036" cy="73007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4509120"/>
            <a:ext cx="8229600" cy="1761061"/>
          </a:xfrm>
        </p:spPr>
        <p:txBody>
          <a:bodyPr/>
          <a:lstStyle/>
          <a:p>
            <a:r>
              <a:rPr lang="en-US" dirty="0" smtClean="0"/>
              <a:t>An unbiased estimate of the gradient is enough!</a:t>
            </a:r>
          </a:p>
          <a:p>
            <a:r>
              <a:rPr lang="en-US" dirty="0" smtClean="0"/>
              <a:t>In practice, usually mini-batch and not a single sample.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93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83768" y="1628800"/>
                <a:ext cx="3481722" cy="52322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𝛾</m:t>
                      </m:r>
                      <m:r>
                        <a:rPr lang="en-US" sz="2800" b="0" i="0" smtClean="0">
                          <a:latin typeface="Cambria Math"/>
                        </a:rPr>
                        <m:t>∇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</m:t>
                      </m:r>
                      <m:r>
                        <a:rPr lang="en-US" sz="2800" b="0" i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628800"/>
                <a:ext cx="348172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30332" y="2291124"/>
                <a:ext cx="3093796" cy="113787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2800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32" y="2291124"/>
                <a:ext cx="3093796" cy="11378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 rot="60000">
                <a:off x="2497378" y="3333831"/>
                <a:ext cx="4297267" cy="113787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 i="0" smtClean="0">
                              <a:latin typeface="Cambria Math"/>
                            </a:rPr>
                            <m:t>∇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</m:t>
                          </m:r>
                          <m:r>
                            <a:rPr lang="en-US" sz="280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2800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0000">
                <a:off x="2497378" y="3333831"/>
                <a:ext cx="4297267" cy="11378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99592" y="2214554"/>
            <a:ext cx="7416824" cy="12446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Algorithms for learning </a:t>
            </a:r>
            <a:br>
              <a:rPr lang="en-US" sz="4000" dirty="0"/>
            </a:br>
            <a:r>
              <a:rPr lang="en-US" sz="4000" dirty="0"/>
              <a:t>in simple and complex games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800" dirty="0" err="1" smtClean="0"/>
              <a:t>DeepStack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7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7584" y="3908648"/>
            <a:ext cx="7344816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Viliam</a:t>
            </a:r>
            <a:r>
              <a:rPr lang="en-US" sz="2000" b="1" dirty="0" smtClean="0"/>
              <a:t> Lis</a:t>
            </a:r>
            <a:r>
              <a:rPr lang="cs-CZ" sz="2000" b="1" dirty="0" smtClean="0"/>
              <a:t>ý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Artificial Intelligence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Department of Computer </a:t>
            </a:r>
            <a:r>
              <a:rPr lang="en-US" sz="1800" dirty="0" smtClean="0"/>
              <a:t>Science, Faculty of Electrical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Czech Technical University in Prague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(Sep 25, 2018)</a:t>
            </a:r>
            <a:endParaRPr lang="en-US" sz="1800" dirty="0"/>
          </a:p>
        </p:txBody>
      </p:sp>
      <p:pic>
        <p:nvPicPr>
          <p:cNvPr id="9" name="Picture 4" descr="D:\phd\logo_cv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" y="368936"/>
            <a:ext cx="1534763" cy="1120110"/>
          </a:xfrm>
          <a:prstGeom prst="rect">
            <a:avLst/>
          </a:prstGeom>
          <a:noFill/>
          <a:effectLst>
            <a:glow rad="254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1832" y="148751"/>
            <a:ext cx="1512168" cy="114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8936"/>
            <a:ext cx="1652136" cy="113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regret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Each iteration requires full tree traversal</a:t>
            </a:r>
          </a:p>
          <a:p>
            <a:r>
              <a:rPr lang="en-US" dirty="0" smtClean="0"/>
              <a:t>Average strategy converges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95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1187624" y="1620396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187624" y="1620396"/>
            <a:ext cx="7200800" cy="4832940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187624" y="1620396"/>
            <a:ext cx="7200800" cy="4832940"/>
          </a:xfrm>
          <a:prstGeom prst="triangle">
            <a:avLst/>
          </a:prstGeom>
          <a:solidFill>
            <a:srgbClr val="1F49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58130" y="1340768"/>
            <a:ext cx="2177199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1000 iterations </a:t>
            </a:r>
          </a:p>
          <a:p>
            <a:pPr algn="l"/>
            <a:r>
              <a:rPr lang="en-US" sz="2000" dirty="0" smtClean="0"/>
              <a:t>for a near optimal</a:t>
            </a:r>
          </a:p>
          <a:p>
            <a:pPr algn="l"/>
            <a:r>
              <a:rPr lang="en-US" sz="2000" dirty="0" smtClean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467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strategies via abstraction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96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1187624" y="1116340"/>
            <a:ext cx="3672408" cy="230425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050260" y="1951092"/>
            <a:ext cx="936104" cy="5760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89648" y="2167116"/>
            <a:ext cx="1994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176700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glow rad="63500">
                    <a:schemeClr val="bg1"/>
                  </a:glow>
                </a:effectLst>
              </a:rPr>
              <a:t>Abstraction</a:t>
            </a:r>
            <a:endParaRPr 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16216" y="2671172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8142" y="2959204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glow rad="63500">
                    <a:schemeClr val="bg1"/>
                  </a:glow>
                </a:effectLst>
              </a:rPr>
              <a:t>Computing</a:t>
            </a:r>
          </a:p>
          <a:p>
            <a:r>
              <a:rPr lang="en-US" sz="2000" dirty="0" smtClean="0">
                <a:effectLst>
                  <a:glow rad="63500">
                    <a:schemeClr val="bg1"/>
                  </a:glow>
                </a:effectLst>
              </a:rPr>
              <a:t>solution (CFR, LP)</a:t>
            </a:r>
            <a:endParaRPr 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7553" y="4195534"/>
            <a:ext cx="162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ffectLst>
                  <a:glow rad="63500">
                    <a:schemeClr val="bg1"/>
                  </a:glow>
                </a:effectLst>
              </a:rPr>
              <a:t>Approximate</a:t>
            </a:r>
          </a:p>
          <a:p>
            <a:pPr algn="ctr"/>
            <a:r>
              <a:rPr lang="en-US" sz="2000" dirty="0" smtClean="0">
                <a:effectLst>
                  <a:glow rad="63500">
                    <a:schemeClr val="bg1"/>
                  </a:glow>
                </a:effectLst>
              </a:rPr>
              <a:t>equilibrium</a:t>
            </a:r>
            <a:endParaRPr 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851920" y="4543380"/>
            <a:ext cx="18687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1720" y="414908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ffectLst>
                  <a:glow rad="63500">
                    <a:schemeClr val="bg1"/>
                  </a:glow>
                </a:effectLst>
              </a:rPr>
              <a:t>“Solution” in the</a:t>
            </a:r>
          </a:p>
          <a:p>
            <a:pPr algn="ctr"/>
            <a:r>
              <a:rPr lang="en-US" sz="2000" dirty="0" smtClean="0">
                <a:effectLst>
                  <a:glow rad="63500">
                    <a:schemeClr val="bg1"/>
                  </a:glow>
                </a:effectLst>
              </a:rPr>
              <a:t> original game</a:t>
            </a:r>
            <a:endParaRPr 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4183340"/>
            <a:ext cx="1444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glow rad="63500">
                    <a:schemeClr val="bg1"/>
                  </a:glow>
                </a:effectLst>
              </a:rPr>
              <a:t>Translation</a:t>
            </a:r>
            <a:endParaRPr 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2652" y="1772816"/>
            <a:ext cx="1219028" cy="772343"/>
            <a:chOff x="-1179248" y="4157276"/>
            <a:chExt cx="2135252" cy="1224136"/>
          </a:xfrm>
        </p:grpSpPr>
        <p:sp>
          <p:nvSpPr>
            <p:cNvPr id="25" name="Oval 24"/>
            <p:cNvSpPr/>
            <p:nvPr/>
          </p:nvSpPr>
          <p:spPr>
            <a:xfrm>
              <a:off x="-1179248" y="4157276"/>
              <a:ext cx="2135252" cy="12241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486" y="4940602"/>
              <a:ext cx="252535" cy="3524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8663" y="4940602"/>
              <a:ext cx="256126" cy="352429"/>
            </a:xfrm>
            <a:prstGeom prst="rect">
              <a:avLst/>
            </a:prstGeom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4260538"/>
              <a:ext cx="271460" cy="3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724" y="4260538"/>
              <a:ext cx="271460" cy="3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-37724" y="4347637"/>
              <a:ext cx="505267" cy="369332"/>
            </a:xfrm>
            <a:prstGeom prst="rect">
              <a:avLst/>
            </a:prstGeom>
            <a:noFill/>
            <a:effectLst>
              <a:glow rad="520700">
                <a:schemeClr val="accent1">
                  <a:alpha val="60000"/>
                </a:schemeClr>
              </a:glow>
              <a:softEdge rad="31750"/>
            </a:effectLst>
          </p:spPr>
          <p:txBody>
            <a:bodyPr wrap="none" rtlCol="0">
              <a:spAutoFit/>
            </a:bodyPr>
            <a:lstStyle/>
            <a:p>
              <a:r>
                <a:rPr lang="sk-SK" b="1" dirty="0"/>
                <a:t> </a:t>
              </a:r>
              <a:r>
                <a:rPr lang="sk-SK" b="1" dirty="0" smtClean="0"/>
                <a:t>5</a:t>
              </a:r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455" y="4846127"/>
              <a:ext cx="312906" cy="369332"/>
            </a:xfrm>
            <a:prstGeom prst="rect">
              <a:avLst/>
            </a:prstGeom>
            <a:noFill/>
            <a:effectLst>
              <a:glow rad="520700">
                <a:schemeClr val="accent1">
                  <a:alpha val="60000"/>
                </a:schemeClr>
              </a:glow>
              <a:softEdge rad="31750"/>
            </a:effectLst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0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39752" y="2204864"/>
                <a:ext cx="12813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3200" dirty="0">
                  <a:effectLst>
                    <a:glow rad="635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204864"/>
                <a:ext cx="128137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73124" y="1898829"/>
                <a:ext cx="10272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glow rad="63500">
                        <a:schemeClr val="bg1"/>
                      </a:glow>
                    </a:effectLst>
                    <a:latin typeface="Cambria Math"/>
                  </a:rPr>
                  <a:t>1 TB</a:t>
                </a:r>
                <a:endParaRPr lang="en-US" sz="2000" i="1" dirty="0">
                  <a:effectLst>
                    <a:glow rad="63500">
                      <a:schemeClr val="bg1"/>
                    </a:glow>
                  </a:effectLst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>
                            <a:glow rad="63500">
                              <a:schemeClr val="bg1"/>
                            </a:glow>
                          </a:effectLst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>
                    <a:glow rad="635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24" y="1898829"/>
                <a:ext cx="1027268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7692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3928" y="5426060"/>
                <a:ext cx="1498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glow rad="635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148</m:t>
                          </m:r>
                        </m:sup>
                      </m:sSup>
                      <m:r>
                        <a:rPr lang="sk-SK" sz="2800" b="0" i="1" smtClean="0">
                          <a:effectLst>
                            <a:glow rad="63500">
                              <a:schemeClr val="bg1"/>
                            </a:glow>
                          </a:effectLst>
                          <a:latin typeface="Cambria Math"/>
                        </a:rPr>
                        <m:t>:1</m:t>
                      </m:r>
                    </m:oMath>
                  </m:oMathPara>
                </a14:m>
                <a:endParaRPr lang="en-US" sz="2800" dirty="0" smtClean="0">
                  <a:effectLst>
                    <a:glow rad="635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426060"/>
                <a:ext cx="149880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vilo\AppData\Local\Microsoft\Windows\Temporary Internet Files\Content.IE5\W9K4DWY9\France_road_sign_B1.svg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92" y="1412776"/>
            <a:ext cx="3358052" cy="33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2987824" y="3573016"/>
            <a:ext cx="0" cy="444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5" grpId="0"/>
      <p:bldP spid="16" grpId="0"/>
      <p:bldP spid="19" grpId="0"/>
      <p:bldP spid="22" grpId="0"/>
      <p:bldP spid="36" grpId="0"/>
      <p:bldP spid="3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/>
              <a:t>l</a:t>
            </a:r>
            <a:r>
              <a:rPr lang="en-US" dirty="0" smtClean="0"/>
              <a:t>imited look-ahead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97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736479" y="1340768"/>
            <a:ext cx="1512168" cy="100811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2080" y="1948770"/>
                <a:ext cx="1181862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r>
                        <a:rPr lang="en-US" sz="2000" b="1" i="0" smtClean="0">
                          <a:latin typeface="Cambria Math"/>
                        </a:rPr>
                        <m:t>𝐑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948770"/>
                <a:ext cx="1181862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771800" y="2348880"/>
            <a:ext cx="360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Possible 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limited </a:t>
            </a:r>
            <a:r>
              <a:rPr lang="en-US" dirty="0" smtClean="0"/>
              <a:t>look-ahead</a:t>
            </a:r>
            <a:r>
              <a:rPr lang="en-US" dirty="0"/>
              <a:t>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98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994777" y="2132856"/>
            <a:ext cx="1512168" cy="100811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50378" y="2740858"/>
                <a:ext cx="1181862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r>
                        <a:rPr lang="en-US" sz="2000" b="1" i="0" smtClean="0">
                          <a:latin typeface="Cambria Math"/>
                        </a:rPr>
                        <m:t>𝐑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78" y="2740858"/>
                <a:ext cx="1181862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030098" y="3140968"/>
            <a:ext cx="360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" idx="0"/>
          </p:cNvCxnSpPr>
          <p:nvPr/>
        </p:nvCxnSpPr>
        <p:spPr>
          <a:xfrm flipH="1">
            <a:off x="4427984" y="1332364"/>
            <a:ext cx="72008" cy="512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" idx="0"/>
          </p:cNvCxnSpPr>
          <p:nvPr/>
        </p:nvCxnSpPr>
        <p:spPr>
          <a:xfrm>
            <a:off x="4427984" y="1844824"/>
            <a:ext cx="322877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Beginning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Possible ends</a:t>
            </a:r>
          </a:p>
        </p:txBody>
      </p:sp>
    </p:spTree>
    <p:extLst>
      <p:ext uri="{BB962C8B-B14F-4D97-AF65-F5344CB8AC3E}">
        <p14:creationId xmlns:p14="http://schemas.microsoft.com/office/powerpoint/2010/main" val="14719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limited </a:t>
            </a:r>
            <a:r>
              <a:rPr lang="en-US" dirty="0" smtClean="0"/>
              <a:t>look-ahead </a:t>
            </a:r>
            <a:r>
              <a:rPr lang="en-US" dirty="0"/>
              <a:t>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E3-62B0-4983-961D-D9920F218E8A}" type="slidenum">
              <a:rPr lang="en-GB" smtClean="0"/>
              <a:pPr/>
              <a:t>99</a:t>
            </a:fld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899592" y="1332364"/>
            <a:ext cx="7200800" cy="483294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3664471" y="2708920"/>
            <a:ext cx="1512168" cy="100811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18330" y="3316922"/>
                <a:ext cx="1181862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: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→</m:t>
                      </m:r>
                      <m:r>
                        <a:rPr lang="en-US" sz="2000" b="1" i="0" smtClean="0">
                          <a:latin typeface="Cambria Math"/>
                        </a:rPr>
                        <m:t>𝐑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30" y="3316922"/>
                <a:ext cx="118186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699792" y="3717032"/>
            <a:ext cx="360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" idx="0"/>
          </p:cNvCxnSpPr>
          <p:nvPr/>
        </p:nvCxnSpPr>
        <p:spPr>
          <a:xfrm flipH="1">
            <a:off x="4427984" y="1332364"/>
            <a:ext cx="72008" cy="512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27984" y="1844824"/>
            <a:ext cx="322877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83968" y="2132856"/>
            <a:ext cx="466894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>
            <a:off x="4283968" y="2420888"/>
            <a:ext cx="136587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50132" y="4293096"/>
                <a:ext cx="3827716" cy="156966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Chess</a:t>
                </a:r>
                <a:r>
                  <a:rPr lang="sk-SK" sz="3200" dirty="0" smtClean="0"/>
                  <a:t> </a:t>
                </a:r>
                <a:endParaRPr lang="sk-SK" sz="32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k-SK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47</m:t>
                        </m:r>
                      </m:sup>
                    </m:sSup>
                  </m:oMath>
                </a14:m>
                <a:r>
                  <a:rPr lang="en-US" sz="3200" dirty="0" smtClean="0"/>
                  <a:t> decision points</a:t>
                </a:r>
                <a:endParaRPr lang="sk-SK" sz="3200" dirty="0" smtClean="0"/>
              </a:p>
              <a:p>
                <a:pPr algn="ctr"/>
                <a:r>
                  <a:rPr lang="en-US" sz="3200" dirty="0" smtClean="0"/>
                  <a:t>year</a:t>
                </a:r>
                <a:r>
                  <a:rPr lang="sk-SK" sz="3200" dirty="0" smtClean="0"/>
                  <a:t> 1997  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32" y="4293096"/>
                <a:ext cx="3827716" cy="1569660"/>
              </a:xfrm>
              <a:prstGeom prst="rect">
                <a:avLst/>
              </a:prstGeom>
              <a:blipFill rotWithShape="1">
                <a:blip r:embed="rId4"/>
                <a:stretch>
                  <a:fillRect t="-5039" r="-366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850660" y="9807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Beginning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79912" y="615601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Possible ends</a:t>
            </a:r>
          </a:p>
        </p:txBody>
      </p:sp>
    </p:spTree>
    <p:extLst>
      <p:ext uri="{BB962C8B-B14F-4D97-AF65-F5344CB8AC3E}">
        <p14:creationId xmlns:p14="http://schemas.microsoft.com/office/powerpoint/2010/main" val="19056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</p:bldLst>
  </p:timing>
</p:sld>
</file>

<file path=ppt/theme/theme1.xml><?xml version="1.0" encoding="utf-8"?>
<a:theme xmlns:a="http://schemas.openxmlformats.org/drawingml/2006/main" name="gamesec2012_styl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gamesec2012</Template>
  <TotalTime>27961</TotalTime>
  <Words>10066</Words>
  <Application>Microsoft Office PowerPoint</Application>
  <PresentationFormat>On-screen Show (4:3)</PresentationFormat>
  <Paragraphs>1599</Paragraphs>
  <Slides>130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1" baseType="lpstr">
      <vt:lpstr>gamesec2012_style</vt:lpstr>
      <vt:lpstr>Algorithms for learning  in simple and complex games   </vt:lpstr>
      <vt:lpstr>Algorithms for learning  in simple and complex games   Brief Introduction to Game Theory</vt:lpstr>
      <vt:lpstr>Game Theory</vt:lpstr>
      <vt:lpstr>Computational Game Theory </vt:lpstr>
      <vt:lpstr>Matrix (normal form) games</vt:lpstr>
      <vt:lpstr>Non-zero Sum Games</vt:lpstr>
      <vt:lpstr>Extensive-form game</vt:lpstr>
      <vt:lpstr>Extensive Form Games</vt:lpstr>
      <vt:lpstr>Plan</vt:lpstr>
      <vt:lpstr>Algorithms for learning  in simple and complex games   Introduction to Online Learning and Prediction</vt:lpstr>
      <vt:lpstr>Introduction</vt:lpstr>
      <vt:lpstr>Introduction</vt:lpstr>
      <vt:lpstr>Prediction with expert advice</vt:lpstr>
      <vt:lpstr>External Regret</vt:lpstr>
      <vt:lpstr>Swap Regret</vt:lpstr>
      <vt:lpstr>No-regret algorithms</vt:lpstr>
      <vt:lpstr>Why not simply to maximize reward?</vt:lpstr>
      <vt:lpstr>Regret towards best strategy in hindsight </vt:lpstr>
      <vt:lpstr>Regret of deterministic algorithms</vt:lpstr>
      <vt:lpstr>Lower bound on external regret</vt:lpstr>
      <vt:lpstr>Lower bound on external regret</vt:lpstr>
      <vt:lpstr>Randomized Weighted Majority</vt:lpstr>
      <vt:lpstr>Hedge Regret Bound</vt:lpstr>
      <vt:lpstr>Regret Matching</vt:lpstr>
      <vt:lpstr>Regret Matching+</vt:lpstr>
      <vt:lpstr>RM+ Regret Bound</vt:lpstr>
      <vt:lpstr>Summary</vt:lpstr>
      <vt:lpstr>Plan</vt:lpstr>
      <vt:lpstr>Algorithms for learning  in simple and complex games   Learning in Normal Form Games</vt:lpstr>
      <vt:lpstr>Introduction</vt:lpstr>
      <vt:lpstr>Best response dynamics</vt:lpstr>
      <vt:lpstr>Result of FP in case of convergence</vt:lpstr>
      <vt:lpstr>Why it may not converge?</vt:lpstr>
      <vt:lpstr>Convergence of FP</vt:lpstr>
      <vt:lpstr>No-Regret Learning Summary</vt:lpstr>
      <vt:lpstr>From External to Swap Regret</vt:lpstr>
      <vt:lpstr>From External to Swap Regret</vt:lpstr>
      <vt:lpstr>From External to Swap Regret</vt:lpstr>
      <vt:lpstr>From External to Swap Regret</vt:lpstr>
      <vt:lpstr>From External to Swap Regret</vt:lpstr>
      <vt:lpstr>No-Regret Dynamics – full information</vt:lpstr>
      <vt:lpstr>No-Regret Dynamics – full information</vt:lpstr>
      <vt:lpstr>Minimax Theorem</vt:lpstr>
      <vt:lpstr>No-Regret Dynamics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Regret matching+</vt:lpstr>
      <vt:lpstr>Plan</vt:lpstr>
      <vt:lpstr>Algorithms for learning  in simple and complex games   Refresh</vt:lpstr>
      <vt:lpstr>Prediction with expert advice</vt:lpstr>
      <vt:lpstr>Regret Matching+</vt:lpstr>
      <vt:lpstr>RM+ Regret Bound</vt:lpstr>
      <vt:lpstr>No-Regret Dynamics – full information</vt:lpstr>
      <vt:lpstr>Algorithms for learning  in simple and complex games   Learning in Extensive Form Games</vt:lpstr>
      <vt:lpstr>Impact on poker performance</vt:lpstr>
      <vt:lpstr>Extensive form games</vt:lpstr>
      <vt:lpstr>Counterfactual Regret - Motivation</vt:lpstr>
      <vt:lpstr>Counterfactual Regret - Definition</vt:lpstr>
      <vt:lpstr>Counterfactual Regret Minimization</vt:lpstr>
      <vt:lpstr>Counterfactual regret minimization</vt:lpstr>
      <vt:lpstr>Counterfactual regret minimization</vt:lpstr>
      <vt:lpstr>Counterfactual regret minimization</vt:lpstr>
      <vt:lpstr>Counterfactual Regret Minimization</vt:lpstr>
      <vt:lpstr>PowerPoint Presentation</vt:lpstr>
      <vt:lpstr>Average Strategy in CFR</vt:lpstr>
      <vt:lpstr>CFR+ Convergence Speed</vt:lpstr>
      <vt:lpstr>CFR Variants – CFR-BR</vt:lpstr>
      <vt:lpstr>CFR Variants – CFR-BR</vt:lpstr>
      <vt:lpstr>CFR Variants – CFR-BR</vt:lpstr>
      <vt:lpstr>Solving Limit Texas Hold’em</vt:lpstr>
      <vt:lpstr>Plan</vt:lpstr>
      <vt:lpstr>Algorithms for learning  in simple and complex games   Brief Introduction to Neural Networks </vt:lpstr>
      <vt:lpstr>Neuron</vt:lpstr>
      <vt:lpstr>Neural Network</vt:lpstr>
      <vt:lpstr>Gradient Descent</vt:lpstr>
      <vt:lpstr>Backpropagation</vt:lpstr>
      <vt:lpstr>Stochastic gradient descent</vt:lpstr>
      <vt:lpstr>Algorithms for learning  in simple and complex games   DeepStack </vt:lpstr>
      <vt:lpstr>Counterfactual regret minimization</vt:lpstr>
      <vt:lpstr>Computing strategies via abstraction</vt:lpstr>
      <vt:lpstr>Depth limited look-ahead search</vt:lpstr>
      <vt:lpstr>Depth limited look-ahead search</vt:lpstr>
      <vt:lpstr>Depth limited look-ahead search</vt:lpstr>
      <vt:lpstr>Depth limited look-ahead search</vt:lpstr>
      <vt:lpstr>Game decomposition</vt:lpstr>
      <vt:lpstr>DeepStack team at University of Alberta</vt:lpstr>
      <vt:lpstr>CFR-D</vt:lpstr>
      <vt:lpstr>CDR-D</vt:lpstr>
      <vt:lpstr>CFR-D: Solving Trunk Strategy</vt:lpstr>
      <vt:lpstr>CFR-D: Computing Trunk Strategy</vt:lpstr>
      <vt:lpstr>PowerPoint Presentation</vt:lpstr>
      <vt:lpstr>PowerPoint Presentation</vt:lpstr>
      <vt:lpstr>PowerPoint Presentation</vt:lpstr>
      <vt:lpstr>CFR-D: Resolving Subgame</vt:lpstr>
      <vt:lpstr>CFR-D More Complicated Resolving</vt:lpstr>
      <vt:lpstr>CFR-D Resolving Game</vt:lpstr>
      <vt:lpstr>CFR-D Convergence properties</vt:lpstr>
      <vt:lpstr>Public Tree</vt:lpstr>
      <vt:lpstr>Public Tree</vt:lpstr>
      <vt:lpstr>Augmented IS in poker public node</vt:lpstr>
      <vt:lpstr>Resolving poker subgame</vt:lpstr>
      <vt:lpstr>DeepStack: updating maintained values</vt:lpstr>
      <vt:lpstr>Depth limited look-ahead search</vt:lpstr>
      <vt:lpstr>Depth limited look-ahead search</vt:lpstr>
      <vt:lpstr>DeepStack: Neural Network</vt:lpstr>
      <vt:lpstr>Where do we get training data?</vt:lpstr>
      <vt:lpstr>Where do we get training data?</vt:lpstr>
      <vt:lpstr>Where do we get training data?</vt:lpstr>
      <vt:lpstr>DeepStack: Training</vt:lpstr>
      <vt:lpstr>DeepStack: Convergence</vt:lpstr>
      <vt:lpstr>DeepStack: Results</vt:lpstr>
      <vt:lpstr>References</vt:lpstr>
      <vt:lpstr>References</vt:lpstr>
      <vt:lpstr>References</vt:lpstr>
    </vt:vector>
  </TitlesOfParts>
  <Company>CVUT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for learning  in simple and complex games</dc:title>
  <dc:creator>Viliam Lisy</dc:creator>
  <cp:lastModifiedBy>vilo</cp:lastModifiedBy>
  <cp:revision>579</cp:revision>
  <dcterms:created xsi:type="dcterms:W3CDTF">2010-03-19T09:46:55Z</dcterms:created>
  <dcterms:modified xsi:type="dcterms:W3CDTF">2018-09-25T16:20:18Z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